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74"/>
  </p:notesMasterIdLst>
  <p:handoutMasterIdLst>
    <p:handoutMasterId r:id="rId175"/>
  </p:handoutMasterIdLst>
  <p:sldIdLst>
    <p:sldId id="459" r:id="rId6"/>
    <p:sldId id="460" r:id="rId7"/>
    <p:sldId id="461" r:id="rId8"/>
    <p:sldId id="462" r:id="rId9"/>
    <p:sldId id="361" r:id="rId10"/>
    <p:sldId id="362" r:id="rId11"/>
    <p:sldId id="284" r:id="rId12"/>
    <p:sldId id="285" r:id="rId13"/>
    <p:sldId id="363" r:id="rId14"/>
    <p:sldId id="286" r:id="rId15"/>
    <p:sldId id="287" r:id="rId16"/>
    <p:sldId id="288" r:id="rId17"/>
    <p:sldId id="289" r:id="rId18"/>
    <p:sldId id="364" r:id="rId19"/>
    <p:sldId id="290" r:id="rId20"/>
    <p:sldId id="291" r:id="rId21"/>
    <p:sldId id="365" r:id="rId22"/>
    <p:sldId id="292" r:id="rId23"/>
    <p:sldId id="293" r:id="rId24"/>
    <p:sldId id="366" r:id="rId25"/>
    <p:sldId id="294" r:id="rId26"/>
    <p:sldId id="295" r:id="rId27"/>
    <p:sldId id="296" r:id="rId28"/>
    <p:sldId id="297" r:id="rId29"/>
    <p:sldId id="298" r:id="rId30"/>
    <p:sldId id="307" r:id="rId31"/>
    <p:sldId id="308" r:id="rId32"/>
    <p:sldId id="309" r:id="rId33"/>
    <p:sldId id="310" r:id="rId34"/>
    <p:sldId id="367" r:id="rId35"/>
    <p:sldId id="313" r:id="rId36"/>
    <p:sldId id="368" r:id="rId37"/>
    <p:sldId id="314" r:id="rId38"/>
    <p:sldId id="315" r:id="rId39"/>
    <p:sldId id="316" r:id="rId40"/>
    <p:sldId id="317" r:id="rId41"/>
    <p:sldId id="318" r:id="rId42"/>
    <p:sldId id="319" r:id="rId43"/>
    <p:sldId id="465" r:id="rId44"/>
    <p:sldId id="321" r:id="rId45"/>
    <p:sldId id="369" r:id="rId46"/>
    <p:sldId id="322" r:id="rId47"/>
    <p:sldId id="370" r:id="rId48"/>
    <p:sldId id="323" r:id="rId49"/>
    <p:sldId id="324" r:id="rId50"/>
    <p:sldId id="325" r:id="rId51"/>
    <p:sldId id="371" r:id="rId52"/>
    <p:sldId id="372" r:id="rId53"/>
    <p:sldId id="326" r:id="rId54"/>
    <p:sldId id="373" r:id="rId55"/>
    <p:sldId id="327" r:id="rId56"/>
    <p:sldId id="328" r:id="rId57"/>
    <p:sldId id="329" r:id="rId58"/>
    <p:sldId id="374" r:id="rId59"/>
    <p:sldId id="330" r:id="rId60"/>
    <p:sldId id="331" r:id="rId61"/>
    <p:sldId id="332" r:id="rId62"/>
    <p:sldId id="333" r:id="rId63"/>
    <p:sldId id="334" r:id="rId64"/>
    <p:sldId id="335" r:id="rId65"/>
    <p:sldId id="336" r:id="rId66"/>
    <p:sldId id="337" r:id="rId67"/>
    <p:sldId id="375" r:id="rId68"/>
    <p:sldId id="338" r:id="rId69"/>
    <p:sldId id="339" r:id="rId70"/>
    <p:sldId id="376" r:id="rId71"/>
    <p:sldId id="347" r:id="rId72"/>
    <p:sldId id="348" r:id="rId73"/>
    <p:sldId id="349" r:id="rId74"/>
    <p:sldId id="360" r:id="rId75"/>
    <p:sldId id="350" r:id="rId76"/>
    <p:sldId id="351" r:id="rId77"/>
    <p:sldId id="352" r:id="rId78"/>
    <p:sldId id="445" r:id="rId79"/>
    <p:sldId id="377" r:id="rId80"/>
    <p:sldId id="354" r:id="rId81"/>
    <p:sldId id="355" r:id="rId82"/>
    <p:sldId id="356" r:id="rId83"/>
    <p:sldId id="357" r:id="rId84"/>
    <p:sldId id="358" r:id="rId85"/>
    <p:sldId id="359" r:id="rId86"/>
    <p:sldId id="283" r:id="rId87"/>
    <p:sldId id="378" r:id="rId88"/>
    <p:sldId id="379" r:id="rId89"/>
    <p:sldId id="380" r:id="rId90"/>
    <p:sldId id="381" r:id="rId91"/>
    <p:sldId id="382" r:id="rId92"/>
    <p:sldId id="383" r:id="rId93"/>
    <p:sldId id="384" r:id="rId94"/>
    <p:sldId id="385" r:id="rId95"/>
    <p:sldId id="386" r:id="rId96"/>
    <p:sldId id="387" r:id="rId97"/>
    <p:sldId id="388" r:id="rId98"/>
    <p:sldId id="389" r:id="rId99"/>
    <p:sldId id="390" r:id="rId100"/>
    <p:sldId id="391" r:id="rId101"/>
    <p:sldId id="392" r:id="rId102"/>
    <p:sldId id="393" r:id="rId103"/>
    <p:sldId id="394" r:id="rId104"/>
    <p:sldId id="395" r:id="rId105"/>
    <p:sldId id="396" r:id="rId106"/>
    <p:sldId id="397" r:id="rId107"/>
    <p:sldId id="398" r:id="rId108"/>
    <p:sldId id="399" r:id="rId109"/>
    <p:sldId id="400" r:id="rId110"/>
    <p:sldId id="401" r:id="rId111"/>
    <p:sldId id="402" r:id="rId112"/>
    <p:sldId id="403" r:id="rId113"/>
    <p:sldId id="404" r:id="rId114"/>
    <p:sldId id="405" r:id="rId115"/>
    <p:sldId id="406" r:id="rId116"/>
    <p:sldId id="407" r:id="rId117"/>
    <p:sldId id="408" r:id="rId118"/>
    <p:sldId id="409" r:id="rId119"/>
    <p:sldId id="299" r:id="rId120"/>
    <p:sldId id="300" r:id="rId121"/>
    <p:sldId id="301" r:id="rId122"/>
    <p:sldId id="302" r:id="rId123"/>
    <p:sldId id="303" r:id="rId124"/>
    <p:sldId id="304" r:id="rId125"/>
    <p:sldId id="451" r:id="rId126"/>
    <p:sldId id="305" r:id="rId127"/>
    <p:sldId id="340" r:id="rId128"/>
    <p:sldId id="306" r:id="rId129"/>
    <p:sldId id="341" r:id="rId130"/>
    <p:sldId id="411" r:id="rId131"/>
    <p:sldId id="452" r:id="rId132"/>
    <p:sldId id="413" r:id="rId133"/>
    <p:sldId id="414" r:id="rId134"/>
    <p:sldId id="311" r:id="rId135"/>
    <p:sldId id="342" r:id="rId136"/>
    <p:sldId id="343" r:id="rId137"/>
    <p:sldId id="344" r:id="rId138"/>
    <p:sldId id="345" r:id="rId139"/>
    <p:sldId id="312" r:id="rId140"/>
    <p:sldId id="415" r:id="rId141"/>
    <p:sldId id="455" r:id="rId142"/>
    <p:sldId id="417" r:id="rId143"/>
    <p:sldId id="418" r:id="rId144"/>
    <p:sldId id="419" r:id="rId145"/>
    <p:sldId id="420" r:id="rId146"/>
    <p:sldId id="346" r:id="rId147"/>
    <p:sldId id="453" r:id="rId148"/>
    <p:sldId id="422" r:id="rId149"/>
    <p:sldId id="423" r:id="rId150"/>
    <p:sldId id="424" r:id="rId151"/>
    <p:sldId id="425" r:id="rId152"/>
    <p:sldId id="426" r:id="rId153"/>
    <p:sldId id="427" r:id="rId154"/>
    <p:sldId id="428" r:id="rId155"/>
    <p:sldId id="429" r:id="rId156"/>
    <p:sldId id="430" r:id="rId157"/>
    <p:sldId id="431" r:id="rId158"/>
    <p:sldId id="456" r:id="rId159"/>
    <p:sldId id="433" r:id="rId160"/>
    <p:sldId id="434" r:id="rId161"/>
    <p:sldId id="435" r:id="rId162"/>
    <p:sldId id="436" r:id="rId163"/>
    <p:sldId id="437" r:id="rId164"/>
    <p:sldId id="438" r:id="rId165"/>
    <p:sldId id="439" r:id="rId166"/>
    <p:sldId id="440" r:id="rId167"/>
    <p:sldId id="441" r:id="rId168"/>
    <p:sldId id="442" r:id="rId169"/>
    <p:sldId id="443" r:id="rId170"/>
    <p:sldId id="444" r:id="rId171"/>
    <p:sldId id="446" r:id="rId172"/>
    <p:sldId id="463" r:id="rId173"/>
  </p:sldIdLst>
  <p:sldSz cx="4854575" cy="7021513"/>
  <p:notesSz cx="9926638" cy="679767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4">
          <p15:clr>
            <a:srgbClr val="A4A3A4"/>
          </p15:clr>
        </p15:guide>
        <p15:guide id="2" pos="15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7777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3294" y="150"/>
      </p:cViewPr>
      <p:guideLst>
        <p:guide orient="horz" pos="2214"/>
        <p:guide pos="15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170" Type="http://schemas.openxmlformats.org/officeDocument/2006/relationships/slide" Target="slides/slide165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1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22" Type="http://schemas.openxmlformats.org/officeDocument/2006/relationships/slide" Target="slides/slide17.xml"/><Relationship Id="rId43" Type="http://schemas.openxmlformats.org/officeDocument/2006/relationships/slide" Target="slides/slide38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71" Type="http://schemas.openxmlformats.org/officeDocument/2006/relationships/slide" Target="slides/slide166.xml"/><Relationship Id="rId12" Type="http://schemas.openxmlformats.org/officeDocument/2006/relationships/slide" Target="slides/slide7.xml"/><Relationship Id="rId33" Type="http://schemas.openxmlformats.org/officeDocument/2006/relationships/slide" Target="slides/slide28.xml"/><Relationship Id="rId108" Type="http://schemas.openxmlformats.org/officeDocument/2006/relationships/slide" Target="slides/slide103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5" Type="http://schemas.openxmlformats.org/officeDocument/2006/relationships/slide" Target="slides/slide70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61" Type="http://schemas.openxmlformats.org/officeDocument/2006/relationships/slide" Target="slides/slide156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51" Type="http://schemas.openxmlformats.org/officeDocument/2006/relationships/slide" Target="slides/slide146.xml"/><Relationship Id="rId156" Type="http://schemas.openxmlformats.org/officeDocument/2006/relationships/slide" Target="slides/slide151.xml"/><Relationship Id="rId177" Type="http://schemas.openxmlformats.org/officeDocument/2006/relationships/viewProps" Target="viewProps.xml"/><Relationship Id="rId172" Type="http://schemas.openxmlformats.org/officeDocument/2006/relationships/slide" Target="slides/slide167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162" Type="http://schemas.openxmlformats.org/officeDocument/2006/relationships/slide" Target="slides/slide15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theme" Target="theme/theme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notesMaster" Target="notesMasters/notesMaster1.xml"/><Relationship Id="rId179" Type="http://schemas.openxmlformats.org/officeDocument/2006/relationships/tableStyles" Target="tableStyles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handoutMaster" Target="handoutMasters/handoutMaster1.xml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Relationship Id="rId165" Type="http://schemas.openxmlformats.org/officeDocument/2006/relationships/slide" Target="slides/slide160.xml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Relationship Id="rId80" Type="http://schemas.openxmlformats.org/officeDocument/2006/relationships/slide" Target="slides/slide75.xml"/><Relationship Id="rId155" Type="http://schemas.openxmlformats.org/officeDocument/2006/relationships/slide" Target="slides/slide150.xml"/><Relationship Id="rId176" Type="http://schemas.openxmlformats.org/officeDocument/2006/relationships/presProps" Target="presProps.xml"/><Relationship Id="rId17" Type="http://schemas.openxmlformats.org/officeDocument/2006/relationships/slide" Target="slides/slide12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24" Type="http://schemas.openxmlformats.org/officeDocument/2006/relationships/slide" Target="slides/slide119.xml"/><Relationship Id="rId70" Type="http://schemas.openxmlformats.org/officeDocument/2006/relationships/slide" Target="slides/slide65.xml"/><Relationship Id="rId91" Type="http://schemas.openxmlformats.org/officeDocument/2006/relationships/slide" Target="slides/slide86.xml"/><Relationship Id="rId145" Type="http://schemas.openxmlformats.org/officeDocument/2006/relationships/slide" Target="slides/slide140.xml"/><Relationship Id="rId166" Type="http://schemas.openxmlformats.org/officeDocument/2006/relationships/slide" Target="slides/slide161.xml"/><Relationship Id="rId1" Type="http://schemas.openxmlformats.org/officeDocument/2006/relationships/customXml" Target="../customXml/item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0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image" Target="../media/image10.emf"/><Relationship Id="rId1" Type="http://schemas.openxmlformats.org/officeDocument/2006/relationships/image" Target="../media/image141.emf"/></Relationships>
</file>

<file path=ppt/drawings/_rels/vmlDrawing10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image" Target="../media/image10.emf"/><Relationship Id="rId1" Type="http://schemas.openxmlformats.org/officeDocument/2006/relationships/image" Target="../media/image148.emf"/></Relationships>
</file>

<file path=ppt/drawings/_rels/vmlDrawing10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image" Target="../media/image10.emf"/><Relationship Id="rId1" Type="http://schemas.openxmlformats.org/officeDocument/2006/relationships/image" Target="../media/image151.emf"/></Relationships>
</file>

<file path=ppt/drawings/_rels/vmlDrawing10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image" Target="../media/image10.emf"/><Relationship Id="rId1" Type="http://schemas.openxmlformats.org/officeDocument/2006/relationships/image" Target="../media/image154.emf"/></Relationships>
</file>

<file path=ppt/drawings/_rels/vmlDrawing10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image" Target="../media/image10.emf"/><Relationship Id="rId1" Type="http://schemas.openxmlformats.org/officeDocument/2006/relationships/image" Target="../media/image157.emf"/></Relationships>
</file>

<file path=ppt/drawings/_rels/vmlDrawing10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image" Target="../media/image10.emf"/><Relationship Id="rId1" Type="http://schemas.openxmlformats.org/officeDocument/2006/relationships/image" Target="../media/image160.emf"/></Relationships>
</file>

<file path=ppt/drawings/_rels/vmlDrawing10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2" Type="http://schemas.openxmlformats.org/officeDocument/2006/relationships/image" Target="../media/image10.emf"/><Relationship Id="rId1" Type="http://schemas.openxmlformats.org/officeDocument/2006/relationships/image" Target="../media/image160.emf"/></Relationships>
</file>

<file path=ppt/drawings/_rels/vmlDrawing10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2" Type="http://schemas.openxmlformats.org/officeDocument/2006/relationships/image" Target="../media/image10.emf"/><Relationship Id="rId1" Type="http://schemas.openxmlformats.org/officeDocument/2006/relationships/image" Target="../media/image160.emf"/></Relationships>
</file>

<file path=ppt/drawings/_rels/vmlDrawing10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2" Type="http://schemas.openxmlformats.org/officeDocument/2006/relationships/image" Target="../media/image10.emf"/><Relationship Id="rId1" Type="http://schemas.openxmlformats.org/officeDocument/2006/relationships/image" Target="../media/image167.emf"/></Relationships>
</file>

<file path=ppt/drawings/_rels/vmlDrawing10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image" Target="../media/image10.emf"/><Relationship Id="rId1" Type="http://schemas.openxmlformats.org/officeDocument/2006/relationships/image" Target="../media/image17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2" Type="http://schemas.openxmlformats.org/officeDocument/2006/relationships/image" Target="../media/image10.emf"/><Relationship Id="rId1" Type="http://schemas.openxmlformats.org/officeDocument/2006/relationships/image" Target="../media/image173.emf"/></Relationships>
</file>

<file path=ppt/drawings/_rels/vmlDrawing1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emf"/><Relationship Id="rId2" Type="http://schemas.openxmlformats.org/officeDocument/2006/relationships/image" Target="../media/image10.emf"/><Relationship Id="rId1" Type="http://schemas.openxmlformats.org/officeDocument/2006/relationships/image" Target="../media/image176.emf"/></Relationships>
</file>

<file path=ppt/drawings/_rels/vmlDrawing1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2" Type="http://schemas.openxmlformats.org/officeDocument/2006/relationships/image" Target="../media/image10.emf"/><Relationship Id="rId1" Type="http://schemas.openxmlformats.org/officeDocument/2006/relationships/image" Target="../media/image179.emf"/></Relationships>
</file>

<file path=ppt/drawings/_rels/vmlDrawing1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2" Type="http://schemas.openxmlformats.org/officeDocument/2006/relationships/image" Target="../media/image10.emf"/><Relationship Id="rId1" Type="http://schemas.openxmlformats.org/officeDocument/2006/relationships/image" Target="../media/image182.emf"/></Relationships>
</file>

<file path=ppt/drawings/_rels/vmlDrawing1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emf"/><Relationship Id="rId2" Type="http://schemas.openxmlformats.org/officeDocument/2006/relationships/image" Target="../media/image10.emf"/><Relationship Id="rId1" Type="http://schemas.openxmlformats.org/officeDocument/2006/relationships/image" Target="../media/image185.emf"/></Relationships>
</file>

<file path=ppt/drawings/_rels/vmlDrawing1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188.emf"/></Relationships>
</file>

<file path=ppt/drawings/_rels/vmlDrawing1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2" Type="http://schemas.openxmlformats.org/officeDocument/2006/relationships/image" Target="../media/image10.emf"/><Relationship Id="rId1" Type="http://schemas.openxmlformats.org/officeDocument/2006/relationships/image" Target="../media/image185.emf"/></Relationships>
</file>

<file path=ppt/drawings/_rels/vmlDrawing1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emf"/><Relationship Id="rId2" Type="http://schemas.openxmlformats.org/officeDocument/2006/relationships/image" Target="../media/image10.emf"/><Relationship Id="rId1" Type="http://schemas.openxmlformats.org/officeDocument/2006/relationships/image" Target="../media/image192.emf"/></Relationships>
</file>

<file path=ppt/drawings/_rels/vmlDrawing1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emf"/><Relationship Id="rId2" Type="http://schemas.openxmlformats.org/officeDocument/2006/relationships/image" Target="../media/image10.emf"/><Relationship Id="rId1" Type="http://schemas.openxmlformats.org/officeDocument/2006/relationships/image" Target="../media/image195.emf"/></Relationships>
</file>

<file path=ppt/drawings/_rels/vmlDrawing1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emf"/><Relationship Id="rId2" Type="http://schemas.openxmlformats.org/officeDocument/2006/relationships/image" Target="../media/image10.emf"/><Relationship Id="rId1" Type="http://schemas.openxmlformats.org/officeDocument/2006/relationships/image" Target="../media/image19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emf"/><Relationship Id="rId2" Type="http://schemas.openxmlformats.org/officeDocument/2006/relationships/image" Target="../media/image10.emf"/><Relationship Id="rId1" Type="http://schemas.openxmlformats.org/officeDocument/2006/relationships/image" Target="../media/image198.emf"/></Relationships>
</file>

<file path=ppt/drawings/_rels/vmlDrawing1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emf"/><Relationship Id="rId2" Type="http://schemas.openxmlformats.org/officeDocument/2006/relationships/image" Target="../media/image10.emf"/><Relationship Id="rId1" Type="http://schemas.openxmlformats.org/officeDocument/2006/relationships/image" Target="../media/image203.emf"/></Relationships>
</file>

<file path=ppt/drawings/_rels/vmlDrawing1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emf"/><Relationship Id="rId2" Type="http://schemas.openxmlformats.org/officeDocument/2006/relationships/image" Target="../media/image10.emf"/><Relationship Id="rId1" Type="http://schemas.openxmlformats.org/officeDocument/2006/relationships/image" Target="../media/image206.e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emf"/><Relationship Id="rId2" Type="http://schemas.openxmlformats.org/officeDocument/2006/relationships/image" Target="../media/image10.emf"/><Relationship Id="rId1" Type="http://schemas.openxmlformats.org/officeDocument/2006/relationships/image" Target="../media/image210.e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emf"/><Relationship Id="rId2" Type="http://schemas.openxmlformats.org/officeDocument/2006/relationships/image" Target="../media/image10.emf"/><Relationship Id="rId1" Type="http://schemas.openxmlformats.org/officeDocument/2006/relationships/image" Target="../media/image214.emf"/></Relationships>
</file>

<file path=ppt/drawings/_rels/vmlDrawing1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emf"/><Relationship Id="rId2" Type="http://schemas.openxmlformats.org/officeDocument/2006/relationships/image" Target="../media/image10.emf"/><Relationship Id="rId1" Type="http://schemas.openxmlformats.org/officeDocument/2006/relationships/image" Target="../media/image217.emf"/></Relationships>
</file>

<file path=ppt/drawings/_rels/vmlDrawing1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emf"/><Relationship Id="rId2" Type="http://schemas.openxmlformats.org/officeDocument/2006/relationships/image" Target="../media/image10.emf"/><Relationship Id="rId1" Type="http://schemas.openxmlformats.org/officeDocument/2006/relationships/image" Target="../media/image210.emf"/></Relationships>
</file>

<file path=ppt/drawings/_rels/vmlDrawing1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22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emf"/><Relationship Id="rId2" Type="http://schemas.openxmlformats.org/officeDocument/2006/relationships/image" Target="../media/image10.emf"/><Relationship Id="rId1" Type="http://schemas.openxmlformats.org/officeDocument/2006/relationships/image" Target="../media/image224.emf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emf"/><Relationship Id="rId2" Type="http://schemas.openxmlformats.org/officeDocument/2006/relationships/image" Target="../media/image10.emf"/><Relationship Id="rId1" Type="http://schemas.openxmlformats.org/officeDocument/2006/relationships/image" Target="../media/image224.emf"/></Relationships>
</file>

<file path=ppt/drawings/_rels/vmlDrawing13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emf"/><Relationship Id="rId2" Type="http://schemas.openxmlformats.org/officeDocument/2006/relationships/image" Target="../media/image10.emf"/><Relationship Id="rId1" Type="http://schemas.openxmlformats.org/officeDocument/2006/relationships/image" Target="../media/image233.emf"/></Relationships>
</file>

<file path=ppt/drawings/_rels/vmlDrawing13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emf"/><Relationship Id="rId2" Type="http://schemas.openxmlformats.org/officeDocument/2006/relationships/image" Target="../media/image10.emf"/><Relationship Id="rId1" Type="http://schemas.openxmlformats.org/officeDocument/2006/relationships/image" Target="../media/image236.emf"/></Relationships>
</file>

<file path=ppt/drawings/_rels/vmlDrawing13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emf"/><Relationship Id="rId2" Type="http://schemas.openxmlformats.org/officeDocument/2006/relationships/image" Target="../media/image10.emf"/><Relationship Id="rId1" Type="http://schemas.openxmlformats.org/officeDocument/2006/relationships/image" Target="../media/image239.emf"/></Relationships>
</file>

<file path=ppt/drawings/_rels/vmlDrawing1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emf"/><Relationship Id="rId2" Type="http://schemas.openxmlformats.org/officeDocument/2006/relationships/image" Target="../media/image10.emf"/><Relationship Id="rId1" Type="http://schemas.openxmlformats.org/officeDocument/2006/relationships/image" Target="../media/image242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22.emf"/></Relationships>
</file>

<file path=ppt/drawings/_rels/vmlDrawing14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emf"/><Relationship Id="rId2" Type="http://schemas.openxmlformats.org/officeDocument/2006/relationships/image" Target="../media/image10.emf"/><Relationship Id="rId1" Type="http://schemas.openxmlformats.org/officeDocument/2006/relationships/image" Target="../media/image245.emf"/></Relationships>
</file>

<file path=ppt/drawings/_rels/vmlDrawing14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emf"/><Relationship Id="rId2" Type="http://schemas.openxmlformats.org/officeDocument/2006/relationships/image" Target="../media/image10.emf"/><Relationship Id="rId1" Type="http://schemas.openxmlformats.org/officeDocument/2006/relationships/image" Target="../media/image248.emf"/></Relationships>
</file>

<file path=ppt/drawings/_rels/vmlDrawing1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4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emf"/><Relationship Id="rId2" Type="http://schemas.openxmlformats.org/officeDocument/2006/relationships/image" Target="../media/image10.emf"/><Relationship Id="rId1" Type="http://schemas.openxmlformats.org/officeDocument/2006/relationships/image" Target="../media/image252.emf"/></Relationships>
</file>

<file path=ppt/drawings/_rels/vmlDrawing14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2" Type="http://schemas.openxmlformats.org/officeDocument/2006/relationships/image" Target="../media/image10.emf"/><Relationship Id="rId1" Type="http://schemas.openxmlformats.org/officeDocument/2006/relationships/image" Target="../media/image255.emf"/></Relationships>
</file>

<file path=ppt/drawings/_rels/vmlDrawing14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emf"/><Relationship Id="rId2" Type="http://schemas.openxmlformats.org/officeDocument/2006/relationships/image" Target="../media/image10.emf"/><Relationship Id="rId1" Type="http://schemas.openxmlformats.org/officeDocument/2006/relationships/image" Target="../media/image258.emf"/></Relationships>
</file>

<file path=ppt/drawings/_rels/vmlDrawing14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emf"/><Relationship Id="rId2" Type="http://schemas.openxmlformats.org/officeDocument/2006/relationships/image" Target="../media/image10.emf"/><Relationship Id="rId1" Type="http://schemas.openxmlformats.org/officeDocument/2006/relationships/image" Target="../media/image261.emf"/></Relationships>
</file>

<file path=ppt/drawings/_rels/vmlDrawing14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emf"/><Relationship Id="rId2" Type="http://schemas.openxmlformats.org/officeDocument/2006/relationships/image" Target="../media/image10.emf"/><Relationship Id="rId1" Type="http://schemas.openxmlformats.org/officeDocument/2006/relationships/image" Target="../media/image16.emf"/></Relationships>
</file>

<file path=ppt/drawings/_rels/vmlDrawing14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emf"/><Relationship Id="rId2" Type="http://schemas.openxmlformats.org/officeDocument/2006/relationships/image" Target="../media/image10.emf"/><Relationship Id="rId1" Type="http://schemas.openxmlformats.org/officeDocument/2006/relationships/image" Target="../media/image266.emf"/></Relationships>
</file>

<file path=ppt/drawings/_rels/vmlDrawing14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emf"/><Relationship Id="rId2" Type="http://schemas.openxmlformats.org/officeDocument/2006/relationships/image" Target="../media/image10.emf"/><Relationship Id="rId1" Type="http://schemas.openxmlformats.org/officeDocument/2006/relationships/image" Target="../media/image26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5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emf"/><Relationship Id="rId2" Type="http://schemas.openxmlformats.org/officeDocument/2006/relationships/image" Target="../media/image10.emf"/><Relationship Id="rId1" Type="http://schemas.openxmlformats.org/officeDocument/2006/relationships/image" Target="../media/image271.emf"/></Relationships>
</file>

<file path=ppt/drawings/_rels/vmlDrawing15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emf"/><Relationship Id="rId2" Type="http://schemas.openxmlformats.org/officeDocument/2006/relationships/image" Target="../media/image10.emf"/><Relationship Id="rId1" Type="http://schemas.openxmlformats.org/officeDocument/2006/relationships/image" Target="../media/image274.emf"/></Relationships>
</file>

<file path=ppt/drawings/_rels/vmlDrawing15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emf"/><Relationship Id="rId2" Type="http://schemas.openxmlformats.org/officeDocument/2006/relationships/image" Target="../media/image10.emf"/><Relationship Id="rId1" Type="http://schemas.openxmlformats.org/officeDocument/2006/relationships/image" Target="../media/image274.emf"/></Relationships>
</file>

<file path=ppt/drawings/_rels/vmlDrawing15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emf"/><Relationship Id="rId2" Type="http://schemas.openxmlformats.org/officeDocument/2006/relationships/image" Target="../media/image10.emf"/><Relationship Id="rId1" Type="http://schemas.openxmlformats.org/officeDocument/2006/relationships/image" Target="../media/image279.emf"/></Relationships>
</file>

<file path=ppt/drawings/_rels/vmlDrawing15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emf"/><Relationship Id="rId2" Type="http://schemas.openxmlformats.org/officeDocument/2006/relationships/image" Target="../media/image10.emf"/><Relationship Id="rId1" Type="http://schemas.openxmlformats.org/officeDocument/2006/relationships/image" Target="../media/image282.emf"/></Relationships>
</file>

<file path=ppt/drawings/_rels/vmlDrawing15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emf"/><Relationship Id="rId2" Type="http://schemas.openxmlformats.org/officeDocument/2006/relationships/image" Target="../media/image10.emf"/><Relationship Id="rId1" Type="http://schemas.openxmlformats.org/officeDocument/2006/relationships/image" Target="../media/image285.emf"/></Relationships>
</file>

<file path=ppt/drawings/_rels/vmlDrawing15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emf"/><Relationship Id="rId2" Type="http://schemas.openxmlformats.org/officeDocument/2006/relationships/image" Target="../media/image10.emf"/><Relationship Id="rId1" Type="http://schemas.openxmlformats.org/officeDocument/2006/relationships/image" Target="../media/image288.emf"/></Relationships>
</file>

<file path=ppt/drawings/_rels/vmlDrawing15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emf"/><Relationship Id="rId2" Type="http://schemas.openxmlformats.org/officeDocument/2006/relationships/image" Target="../media/image10.emf"/><Relationship Id="rId1" Type="http://schemas.openxmlformats.org/officeDocument/2006/relationships/image" Target="../media/image274.emf"/></Relationships>
</file>

<file path=ppt/drawings/_rels/vmlDrawing15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emf"/><Relationship Id="rId2" Type="http://schemas.openxmlformats.org/officeDocument/2006/relationships/image" Target="../media/image10.emf"/><Relationship Id="rId1" Type="http://schemas.openxmlformats.org/officeDocument/2006/relationships/image" Target="../media/image293.emf"/></Relationships>
</file>

<file path=ppt/drawings/_rels/vmlDrawing15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emf"/><Relationship Id="rId2" Type="http://schemas.openxmlformats.org/officeDocument/2006/relationships/image" Target="../media/image10.emf"/><Relationship Id="rId1" Type="http://schemas.openxmlformats.org/officeDocument/2006/relationships/image" Target="../media/image29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6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293.emf"/></Relationships>
</file>

<file path=ppt/drawings/_rels/vmlDrawing16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emf"/><Relationship Id="rId2" Type="http://schemas.openxmlformats.org/officeDocument/2006/relationships/image" Target="../media/image10.emf"/><Relationship Id="rId1" Type="http://schemas.openxmlformats.org/officeDocument/2006/relationships/image" Target="../media/image300.emf"/></Relationships>
</file>

<file path=ppt/drawings/_rels/vmlDrawing16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emf"/><Relationship Id="rId2" Type="http://schemas.openxmlformats.org/officeDocument/2006/relationships/image" Target="../media/image10.emf"/><Relationship Id="rId1" Type="http://schemas.openxmlformats.org/officeDocument/2006/relationships/image" Target="../media/image296.emf"/></Relationships>
</file>

<file path=ppt/drawings/_rels/vmlDrawing16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emf"/><Relationship Id="rId2" Type="http://schemas.openxmlformats.org/officeDocument/2006/relationships/image" Target="../media/image10.emf"/><Relationship Id="rId1" Type="http://schemas.openxmlformats.org/officeDocument/2006/relationships/image" Target="../media/image305.emf"/></Relationships>
</file>

<file path=ppt/drawings/_rels/vmlDrawing16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308.emf"/></Relationships>
</file>

<file path=ppt/drawings/_rels/vmlDrawing16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emf"/><Relationship Id="rId2" Type="http://schemas.openxmlformats.org/officeDocument/2006/relationships/image" Target="../media/image10.emf"/><Relationship Id="rId1" Type="http://schemas.openxmlformats.org/officeDocument/2006/relationships/image" Target="../media/image310.emf"/></Relationships>
</file>

<file path=ppt/drawings/_rels/vmlDrawing16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emf"/><Relationship Id="rId2" Type="http://schemas.openxmlformats.org/officeDocument/2006/relationships/image" Target="../media/image10.emf"/><Relationship Id="rId1" Type="http://schemas.openxmlformats.org/officeDocument/2006/relationships/image" Target="../media/image85.emf"/></Relationships>
</file>

<file path=ppt/drawings/_rels/vmlDrawing16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emf"/><Relationship Id="rId2" Type="http://schemas.openxmlformats.org/officeDocument/2006/relationships/image" Target="../media/image10.emf"/><Relationship Id="rId1" Type="http://schemas.openxmlformats.org/officeDocument/2006/relationships/image" Target="../media/image315.emf"/></Relationships>
</file>

<file path=ppt/drawings/_rels/vmlDrawing1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9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5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59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64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12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64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64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10.emf"/><Relationship Id="rId1" Type="http://schemas.openxmlformats.org/officeDocument/2006/relationships/image" Target="../media/image85.emf"/></Relationships>
</file>

<file path=ppt/drawings/_rels/vmlDrawing7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64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10.emf"/><Relationship Id="rId1" Type="http://schemas.openxmlformats.org/officeDocument/2006/relationships/image" Target="../media/image95.emf"/></Relationships>
</file>

<file path=ppt/drawings/_rels/vmlDrawing8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10.emf"/><Relationship Id="rId1" Type="http://schemas.openxmlformats.org/officeDocument/2006/relationships/image" Target="../media/image98.emf"/></Relationships>
</file>

<file path=ppt/drawings/_rels/vmlDrawing8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.emf"/><Relationship Id="rId1" Type="http://schemas.openxmlformats.org/officeDocument/2006/relationships/image" Target="../media/image101.emf"/></Relationships>
</file>

<file path=ppt/drawings/_rels/vmlDrawing8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.emf"/><Relationship Id="rId1" Type="http://schemas.openxmlformats.org/officeDocument/2006/relationships/image" Target="../media/image104.emf"/></Relationships>
</file>

<file path=ppt/drawings/_rels/vmlDrawing8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.emf"/><Relationship Id="rId1" Type="http://schemas.openxmlformats.org/officeDocument/2006/relationships/image" Target="../media/image107.emf"/></Relationships>
</file>

<file path=ppt/drawings/_rels/vmlDrawing8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0.emf"/><Relationship Id="rId1" Type="http://schemas.openxmlformats.org/officeDocument/2006/relationships/image" Target="../media/image110.emf"/></Relationships>
</file>

<file path=ppt/drawings/_rels/vmlDrawing8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0.emf"/><Relationship Id="rId1" Type="http://schemas.openxmlformats.org/officeDocument/2006/relationships/image" Target="../media/image113.emf"/></Relationships>
</file>

<file path=ppt/drawings/_rels/vmlDrawing8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0.emf"/><Relationship Id="rId1" Type="http://schemas.openxmlformats.org/officeDocument/2006/relationships/image" Target="../media/image116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16.emf"/></Relationships>
</file>

<file path=ppt/drawings/_rels/vmlDrawing9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0.emf"/><Relationship Id="rId1" Type="http://schemas.openxmlformats.org/officeDocument/2006/relationships/image" Target="../media/image119.emf"/></Relationships>
</file>

<file path=ppt/drawings/_rels/vmlDrawing9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0.emf"/><Relationship Id="rId1" Type="http://schemas.openxmlformats.org/officeDocument/2006/relationships/image" Target="../media/image113.emf"/></Relationships>
</file>

<file path=ppt/drawings/_rels/vmlDrawing9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0.emf"/><Relationship Id="rId1" Type="http://schemas.openxmlformats.org/officeDocument/2006/relationships/image" Target="../media/image124.emf"/></Relationships>
</file>

<file path=ppt/drawings/_rels/vmlDrawing9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0.emf"/><Relationship Id="rId1" Type="http://schemas.openxmlformats.org/officeDocument/2006/relationships/image" Target="../media/image113.emf"/></Relationships>
</file>

<file path=ppt/drawings/_rels/vmlDrawing9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0.emf"/><Relationship Id="rId1" Type="http://schemas.openxmlformats.org/officeDocument/2006/relationships/image" Target="../media/image129.emf"/></Relationships>
</file>

<file path=ppt/drawings/_rels/vmlDrawing9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0.emf"/><Relationship Id="rId1" Type="http://schemas.openxmlformats.org/officeDocument/2006/relationships/image" Target="../media/image132.emf"/></Relationships>
</file>

<file path=ppt/drawings/_rels/vmlDrawing9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image" Target="../media/image10.emf"/><Relationship Id="rId1" Type="http://schemas.openxmlformats.org/officeDocument/2006/relationships/image" Target="../media/image135.emf"/></Relationships>
</file>

<file path=ppt/drawings/_rels/vmlDrawing9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image" Target="../media/image10.emf"/><Relationship Id="rId1" Type="http://schemas.openxmlformats.org/officeDocument/2006/relationships/image" Target="../media/image138.emf"/></Relationships>
</file>

<file path=ppt/drawings/_rels/vmlDrawing9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image" Target="../media/image10.emf"/><Relationship Id="rId1" Type="http://schemas.openxmlformats.org/officeDocument/2006/relationships/image" Target="../media/image141.emf"/></Relationships>
</file>

<file path=ppt/drawings/_rels/vmlDrawing9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image" Target="../media/image10.emf"/><Relationship Id="rId1" Type="http://schemas.openxmlformats.org/officeDocument/2006/relationships/image" Target="../media/image1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5"/>
            <a:ext cx="43005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7" tIns="45739" rIns="91477" bIns="4573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79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1338" y="5"/>
            <a:ext cx="4303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7" tIns="45739" rIns="91477" bIns="4573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79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8"/>
            <a:ext cx="43005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7" tIns="45739" rIns="91477" bIns="4573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79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1338" y="6456368"/>
            <a:ext cx="4303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7" tIns="45739" rIns="91477" bIns="45739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1053C6E-2F33-41E2-BC9F-D74FA07FB3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5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7" tIns="45739" rIns="91477" bIns="4573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1338" y="5"/>
            <a:ext cx="4303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7" tIns="45739" rIns="91477" bIns="4573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83050" y="509588"/>
            <a:ext cx="1760538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3228979"/>
            <a:ext cx="7942262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7" tIns="45739" rIns="91477" bIns="457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5120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6456368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7" tIns="45739" rIns="91477" bIns="4573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1338" y="6456368"/>
            <a:ext cx="4303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7" tIns="45739" rIns="91477" bIns="45739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FFC5C00-E1A9-407C-8C26-6AF4377792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984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00465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93495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99917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76865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1574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2368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09689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21368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99666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59344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884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61211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43765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00302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01566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455199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50147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17477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758924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38398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734633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431219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60111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31769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32452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55757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574282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774996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895692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73559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226419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223213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305750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559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354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390106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75741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770569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96211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544897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912076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466667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840821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985898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465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196729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930849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853734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991365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601420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435774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291873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40622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629654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626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605443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806052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941619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617253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396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3748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4541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2546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3447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384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2931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4652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03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3672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0317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281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55427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38453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49568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36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65766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06217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27749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94251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62405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33026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93279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78105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73752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380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20386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38267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67680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85554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10876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64510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30204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65901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7545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447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538" y="2181225"/>
            <a:ext cx="4127500" cy="15049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8663" y="3978275"/>
            <a:ext cx="3397250" cy="17954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FA45A-822C-4440-848C-C2EE8C9001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02989-983C-4EC7-9313-A5465657B6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459163" y="627063"/>
            <a:ext cx="1031875" cy="56149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63538" y="627063"/>
            <a:ext cx="2943225" cy="56149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BF430-94CF-48EB-ACBC-490D70D50E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E28D1-453C-4E1D-B546-D9B7276302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175" y="4511675"/>
            <a:ext cx="4125913" cy="13954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4175" y="2976563"/>
            <a:ext cx="4125913" cy="15351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1280F-603F-4E7D-A933-6D951D763C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63538" y="2028825"/>
            <a:ext cx="1987550" cy="4213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03488" y="2028825"/>
            <a:ext cx="1987550" cy="4213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A72A3-BF5E-45B3-B62E-EB0D8662C5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8" y="280988"/>
            <a:ext cx="4368800" cy="1169987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2888" y="1571625"/>
            <a:ext cx="2144712" cy="655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42888" y="2227263"/>
            <a:ext cx="2144712" cy="4044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465388" y="1571625"/>
            <a:ext cx="2146300" cy="655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465388" y="2227263"/>
            <a:ext cx="2146300" cy="4044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4B291-B7BB-4E58-AB53-BCDA96AB13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2D3DD-16D4-4976-ADCC-8D76F024A3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0F21C-1854-418F-8D64-411304333D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8" y="279400"/>
            <a:ext cx="1597025" cy="11906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98650" y="279400"/>
            <a:ext cx="2713038" cy="59928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2888" y="1470025"/>
            <a:ext cx="1597025" cy="48021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C6F99-0479-42B5-8FEA-5E45FA0EFF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913" y="4914900"/>
            <a:ext cx="2913062" cy="5810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950913" y="627063"/>
            <a:ext cx="2913062" cy="4213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50913" y="5495925"/>
            <a:ext cx="2913062" cy="8239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7BD68-D460-4FC2-B5AC-B43D63A2C8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3538" y="627063"/>
            <a:ext cx="4127500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87" tIns="50694" rIns="101387" bIns="50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Щелчок правит 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3538" y="2028825"/>
            <a:ext cx="4127500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Щелчок правит 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63538" y="6394450"/>
            <a:ext cx="1016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58938" y="6394450"/>
            <a:ext cx="15367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75038" y="6394450"/>
            <a:ext cx="1016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 algn="r">
              <a:defRPr sz="1500" smtClean="0"/>
            </a:lvl1pPr>
          </a:lstStyle>
          <a:p>
            <a:pPr>
              <a:defRPr/>
            </a:pPr>
            <a:fld id="{B4E7861A-BDDC-43E7-89C3-504EA1BC25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0"/>
        </a:defRPr>
      </a:lvl2pPr>
      <a:lvl3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0"/>
        </a:defRPr>
      </a:lvl3pPr>
      <a:lvl4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0"/>
        </a:defRPr>
      </a:lvl4pPr>
      <a:lvl5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0"/>
        </a:defRPr>
      </a:lvl5pPr>
      <a:lvl6pPr marL="4572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0"/>
        </a:defRPr>
      </a:lvl6pPr>
      <a:lvl7pPr marL="9144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0"/>
        </a:defRPr>
      </a:lvl7pPr>
      <a:lvl8pPr marL="13716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0"/>
        </a:defRPr>
      </a:lvl8pPr>
      <a:lvl9pPr marL="18288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0"/>
        </a:defRPr>
      </a:lvl9pPr>
    </p:titleStyle>
    <p:bodyStyle>
      <a:lvl1pPr marL="379413" indent="-379413" algn="l" defTabSz="1012825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23913" indent="-317500" algn="l" defTabSz="1012825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68413" indent="-255588" algn="l" defTabSz="1012825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774825" indent="-252413" algn="l" defTabSz="1012825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812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384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1956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528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1100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8.jpe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96.xml"/><Relationship Id="rId7" Type="http://schemas.openxmlformats.org/officeDocument/2006/relationships/oleObject" Target="../embeddings/oleObject1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0.vml"/><Relationship Id="rId6" Type="http://schemas.openxmlformats.org/officeDocument/2006/relationships/image" Target="../media/image141.emf"/><Relationship Id="rId5" Type="http://schemas.openxmlformats.org/officeDocument/2006/relationships/oleObject" Target="../embeddings/oleObject147.bin"/><Relationship Id="rId10" Type="http://schemas.openxmlformats.org/officeDocument/2006/relationships/image" Target="../media/image146.emf"/><Relationship Id="rId4" Type="http://schemas.openxmlformats.org/officeDocument/2006/relationships/image" Target="../media/image147.jpeg"/><Relationship Id="rId9" Type="http://schemas.openxmlformats.org/officeDocument/2006/relationships/oleObject" Target="../embeddings/oleObject149.bin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97.xml"/><Relationship Id="rId7" Type="http://schemas.openxmlformats.org/officeDocument/2006/relationships/oleObject" Target="../embeddings/oleObject15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1.vml"/><Relationship Id="rId6" Type="http://schemas.openxmlformats.org/officeDocument/2006/relationships/image" Target="../media/image148.emf"/><Relationship Id="rId5" Type="http://schemas.openxmlformats.org/officeDocument/2006/relationships/oleObject" Target="../embeddings/oleObject150.bin"/><Relationship Id="rId10" Type="http://schemas.openxmlformats.org/officeDocument/2006/relationships/image" Target="../media/image149.emf"/><Relationship Id="rId4" Type="http://schemas.openxmlformats.org/officeDocument/2006/relationships/image" Target="../media/image150.jpeg"/><Relationship Id="rId9" Type="http://schemas.openxmlformats.org/officeDocument/2006/relationships/oleObject" Target="../embeddings/oleObject152.bin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98.xml"/><Relationship Id="rId7" Type="http://schemas.openxmlformats.org/officeDocument/2006/relationships/oleObject" Target="../embeddings/oleObject1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2.vml"/><Relationship Id="rId6" Type="http://schemas.openxmlformats.org/officeDocument/2006/relationships/image" Target="../media/image151.emf"/><Relationship Id="rId5" Type="http://schemas.openxmlformats.org/officeDocument/2006/relationships/oleObject" Target="../embeddings/oleObject153.bin"/><Relationship Id="rId10" Type="http://schemas.openxmlformats.org/officeDocument/2006/relationships/image" Target="../media/image152.emf"/><Relationship Id="rId4" Type="http://schemas.openxmlformats.org/officeDocument/2006/relationships/image" Target="../media/image153.jpeg"/><Relationship Id="rId9" Type="http://schemas.openxmlformats.org/officeDocument/2006/relationships/oleObject" Target="../embeddings/oleObject155.bin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99.xml"/><Relationship Id="rId7" Type="http://schemas.openxmlformats.org/officeDocument/2006/relationships/oleObject" Target="../embeddings/oleObject15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3.vml"/><Relationship Id="rId6" Type="http://schemas.openxmlformats.org/officeDocument/2006/relationships/image" Target="../media/image154.emf"/><Relationship Id="rId5" Type="http://schemas.openxmlformats.org/officeDocument/2006/relationships/oleObject" Target="../embeddings/oleObject156.bin"/><Relationship Id="rId10" Type="http://schemas.openxmlformats.org/officeDocument/2006/relationships/image" Target="../media/image155.emf"/><Relationship Id="rId4" Type="http://schemas.openxmlformats.org/officeDocument/2006/relationships/image" Target="../media/image156.jpeg"/><Relationship Id="rId9" Type="http://schemas.openxmlformats.org/officeDocument/2006/relationships/oleObject" Target="../embeddings/oleObject158.bin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00.xml"/><Relationship Id="rId7" Type="http://schemas.openxmlformats.org/officeDocument/2006/relationships/oleObject" Target="../embeddings/oleObject16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4.vml"/><Relationship Id="rId6" Type="http://schemas.openxmlformats.org/officeDocument/2006/relationships/image" Target="../media/image157.emf"/><Relationship Id="rId5" Type="http://schemas.openxmlformats.org/officeDocument/2006/relationships/oleObject" Target="../embeddings/oleObject159.bin"/><Relationship Id="rId10" Type="http://schemas.openxmlformats.org/officeDocument/2006/relationships/image" Target="../media/image158.emf"/><Relationship Id="rId4" Type="http://schemas.openxmlformats.org/officeDocument/2006/relationships/image" Target="../media/image159.jpeg"/><Relationship Id="rId9" Type="http://schemas.openxmlformats.org/officeDocument/2006/relationships/oleObject" Target="../embeddings/oleObject161.bin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01.xml"/><Relationship Id="rId7" Type="http://schemas.openxmlformats.org/officeDocument/2006/relationships/oleObject" Target="../embeddings/oleObject16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5.vml"/><Relationship Id="rId6" Type="http://schemas.openxmlformats.org/officeDocument/2006/relationships/image" Target="../media/image160.emf"/><Relationship Id="rId5" Type="http://schemas.openxmlformats.org/officeDocument/2006/relationships/oleObject" Target="../embeddings/oleObject162.bin"/><Relationship Id="rId10" Type="http://schemas.openxmlformats.org/officeDocument/2006/relationships/image" Target="../media/image161.emf"/><Relationship Id="rId4" Type="http://schemas.openxmlformats.org/officeDocument/2006/relationships/image" Target="../media/image162.jpeg"/><Relationship Id="rId9" Type="http://schemas.openxmlformats.org/officeDocument/2006/relationships/oleObject" Target="../embeddings/oleObject164.bin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02.xml"/><Relationship Id="rId7" Type="http://schemas.openxmlformats.org/officeDocument/2006/relationships/oleObject" Target="../embeddings/oleObject16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6.vml"/><Relationship Id="rId6" Type="http://schemas.openxmlformats.org/officeDocument/2006/relationships/image" Target="../media/image160.emf"/><Relationship Id="rId5" Type="http://schemas.openxmlformats.org/officeDocument/2006/relationships/oleObject" Target="../embeddings/oleObject165.bin"/><Relationship Id="rId10" Type="http://schemas.openxmlformats.org/officeDocument/2006/relationships/image" Target="../media/image163.emf"/><Relationship Id="rId4" Type="http://schemas.openxmlformats.org/officeDocument/2006/relationships/image" Target="../media/image164.jpeg"/><Relationship Id="rId9" Type="http://schemas.openxmlformats.org/officeDocument/2006/relationships/oleObject" Target="../embeddings/oleObject167.bin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03.xml"/><Relationship Id="rId7" Type="http://schemas.openxmlformats.org/officeDocument/2006/relationships/oleObject" Target="../embeddings/oleObject16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7.vml"/><Relationship Id="rId6" Type="http://schemas.openxmlformats.org/officeDocument/2006/relationships/image" Target="../media/image160.emf"/><Relationship Id="rId5" Type="http://schemas.openxmlformats.org/officeDocument/2006/relationships/oleObject" Target="../embeddings/oleObject168.bin"/><Relationship Id="rId10" Type="http://schemas.openxmlformats.org/officeDocument/2006/relationships/image" Target="../media/image165.emf"/><Relationship Id="rId4" Type="http://schemas.openxmlformats.org/officeDocument/2006/relationships/image" Target="../media/image166.jpeg"/><Relationship Id="rId9" Type="http://schemas.openxmlformats.org/officeDocument/2006/relationships/oleObject" Target="../embeddings/oleObject170.bin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04.xml"/><Relationship Id="rId7" Type="http://schemas.openxmlformats.org/officeDocument/2006/relationships/oleObject" Target="../embeddings/oleObject17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8.vml"/><Relationship Id="rId6" Type="http://schemas.openxmlformats.org/officeDocument/2006/relationships/image" Target="../media/image167.emf"/><Relationship Id="rId5" Type="http://schemas.openxmlformats.org/officeDocument/2006/relationships/oleObject" Target="../embeddings/oleObject171.bin"/><Relationship Id="rId10" Type="http://schemas.openxmlformats.org/officeDocument/2006/relationships/image" Target="../media/image168.emf"/><Relationship Id="rId4" Type="http://schemas.openxmlformats.org/officeDocument/2006/relationships/image" Target="../media/image169.jpeg"/><Relationship Id="rId9" Type="http://schemas.openxmlformats.org/officeDocument/2006/relationships/oleObject" Target="../embeddings/oleObject173.bin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05.xml"/><Relationship Id="rId7" Type="http://schemas.openxmlformats.org/officeDocument/2006/relationships/oleObject" Target="../embeddings/oleObject17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9.vml"/><Relationship Id="rId6" Type="http://schemas.openxmlformats.org/officeDocument/2006/relationships/image" Target="../media/image170.emf"/><Relationship Id="rId5" Type="http://schemas.openxmlformats.org/officeDocument/2006/relationships/oleObject" Target="../embeddings/oleObject174.bin"/><Relationship Id="rId10" Type="http://schemas.openxmlformats.org/officeDocument/2006/relationships/image" Target="../media/image171.emf"/><Relationship Id="rId4" Type="http://schemas.openxmlformats.org/officeDocument/2006/relationships/image" Target="../media/image172.jpeg"/><Relationship Id="rId9" Type="http://schemas.openxmlformats.org/officeDocument/2006/relationships/oleObject" Target="../embeddings/oleObject17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9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4.bin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9.bin"/><Relationship Id="rId3" Type="http://schemas.openxmlformats.org/officeDocument/2006/relationships/notesSlide" Target="../notesSlides/notesSlide106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0.vml"/><Relationship Id="rId6" Type="http://schemas.openxmlformats.org/officeDocument/2006/relationships/oleObject" Target="../embeddings/oleObject178.bin"/><Relationship Id="rId5" Type="http://schemas.openxmlformats.org/officeDocument/2006/relationships/image" Target="../media/image173.emf"/><Relationship Id="rId10" Type="http://schemas.openxmlformats.org/officeDocument/2006/relationships/image" Target="../media/image175.jpeg"/><Relationship Id="rId4" Type="http://schemas.openxmlformats.org/officeDocument/2006/relationships/oleObject" Target="../embeddings/oleObject177.bin"/><Relationship Id="rId9" Type="http://schemas.openxmlformats.org/officeDocument/2006/relationships/image" Target="../media/image174.emf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07.xml"/><Relationship Id="rId7" Type="http://schemas.openxmlformats.org/officeDocument/2006/relationships/oleObject" Target="../embeddings/oleObject18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1.vml"/><Relationship Id="rId6" Type="http://schemas.openxmlformats.org/officeDocument/2006/relationships/image" Target="../media/image176.emf"/><Relationship Id="rId5" Type="http://schemas.openxmlformats.org/officeDocument/2006/relationships/oleObject" Target="../embeddings/oleObject180.bin"/><Relationship Id="rId10" Type="http://schemas.openxmlformats.org/officeDocument/2006/relationships/image" Target="../media/image177.emf"/><Relationship Id="rId4" Type="http://schemas.openxmlformats.org/officeDocument/2006/relationships/image" Target="../media/image178.jpeg"/><Relationship Id="rId9" Type="http://schemas.openxmlformats.org/officeDocument/2006/relationships/oleObject" Target="../embeddings/oleObject182.bin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08.xml"/><Relationship Id="rId7" Type="http://schemas.openxmlformats.org/officeDocument/2006/relationships/oleObject" Target="../embeddings/oleObject18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2.vml"/><Relationship Id="rId6" Type="http://schemas.openxmlformats.org/officeDocument/2006/relationships/image" Target="../media/image179.emf"/><Relationship Id="rId5" Type="http://schemas.openxmlformats.org/officeDocument/2006/relationships/oleObject" Target="../embeddings/oleObject183.bin"/><Relationship Id="rId10" Type="http://schemas.openxmlformats.org/officeDocument/2006/relationships/image" Target="../media/image180.emf"/><Relationship Id="rId4" Type="http://schemas.openxmlformats.org/officeDocument/2006/relationships/image" Target="../media/image181.jpeg"/><Relationship Id="rId9" Type="http://schemas.openxmlformats.org/officeDocument/2006/relationships/oleObject" Target="../embeddings/oleObject185.bin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09.xml"/><Relationship Id="rId7" Type="http://schemas.openxmlformats.org/officeDocument/2006/relationships/oleObject" Target="../embeddings/oleObject18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3.vml"/><Relationship Id="rId6" Type="http://schemas.openxmlformats.org/officeDocument/2006/relationships/image" Target="../media/image182.emf"/><Relationship Id="rId5" Type="http://schemas.openxmlformats.org/officeDocument/2006/relationships/oleObject" Target="../embeddings/oleObject186.bin"/><Relationship Id="rId10" Type="http://schemas.openxmlformats.org/officeDocument/2006/relationships/image" Target="../media/image183.emf"/><Relationship Id="rId4" Type="http://schemas.openxmlformats.org/officeDocument/2006/relationships/image" Target="../media/image184.jpeg"/><Relationship Id="rId9" Type="http://schemas.openxmlformats.org/officeDocument/2006/relationships/oleObject" Target="../embeddings/oleObject188.bin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10.xml"/><Relationship Id="rId7" Type="http://schemas.openxmlformats.org/officeDocument/2006/relationships/oleObject" Target="../embeddings/oleObject19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4.vml"/><Relationship Id="rId6" Type="http://schemas.openxmlformats.org/officeDocument/2006/relationships/image" Target="../media/image185.emf"/><Relationship Id="rId5" Type="http://schemas.openxmlformats.org/officeDocument/2006/relationships/oleObject" Target="../embeddings/oleObject189.bin"/><Relationship Id="rId10" Type="http://schemas.openxmlformats.org/officeDocument/2006/relationships/image" Target="../media/image186.emf"/><Relationship Id="rId4" Type="http://schemas.openxmlformats.org/officeDocument/2006/relationships/image" Target="../media/image187.jpeg"/><Relationship Id="rId9" Type="http://schemas.openxmlformats.org/officeDocument/2006/relationships/oleObject" Target="../embeddings/oleObject191.bin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11.xml"/><Relationship Id="rId7" Type="http://schemas.openxmlformats.org/officeDocument/2006/relationships/oleObject" Target="../embeddings/oleObject19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5.vml"/><Relationship Id="rId6" Type="http://schemas.openxmlformats.org/officeDocument/2006/relationships/image" Target="../media/image188.emf"/><Relationship Id="rId5" Type="http://schemas.openxmlformats.org/officeDocument/2006/relationships/oleObject" Target="../embeddings/oleObject192.bin"/><Relationship Id="rId4" Type="http://schemas.openxmlformats.org/officeDocument/2006/relationships/image" Target="../media/image189.jpe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12.xml"/><Relationship Id="rId7" Type="http://schemas.openxmlformats.org/officeDocument/2006/relationships/oleObject" Target="../embeddings/oleObject19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6.vml"/><Relationship Id="rId6" Type="http://schemas.openxmlformats.org/officeDocument/2006/relationships/image" Target="../media/image185.emf"/><Relationship Id="rId5" Type="http://schemas.openxmlformats.org/officeDocument/2006/relationships/oleObject" Target="../embeddings/oleObject194.bin"/><Relationship Id="rId10" Type="http://schemas.openxmlformats.org/officeDocument/2006/relationships/image" Target="../media/image190.emf"/><Relationship Id="rId4" Type="http://schemas.openxmlformats.org/officeDocument/2006/relationships/image" Target="../media/image191.jpeg"/><Relationship Id="rId9" Type="http://schemas.openxmlformats.org/officeDocument/2006/relationships/oleObject" Target="../embeddings/oleObject196.bin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13.xml"/><Relationship Id="rId7" Type="http://schemas.openxmlformats.org/officeDocument/2006/relationships/oleObject" Target="../embeddings/oleObject19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7.vml"/><Relationship Id="rId6" Type="http://schemas.openxmlformats.org/officeDocument/2006/relationships/image" Target="../media/image192.emf"/><Relationship Id="rId5" Type="http://schemas.openxmlformats.org/officeDocument/2006/relationships/oleObject" Target="../embeddings/oleObject197.bin"/><Relationship Id="rId10" Type="http://schemas.openxmlformats.org/officeDocument/2006/relationships/image" Target="../media/image193.emf"/><Relationship Id="rId4" Type="http://schemas.openxmlformats.org/officeDocument/2006/relationships/image" Target="../media/image194.jpeg"/><Relationship Id="rId9" Type="http://schemas.openxmlformats.org/officeDocument/2006/relationships/oleObject" Target="../embeddings/oleObject199.bin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14.xml"/><Relationship Id="rId7" Type="http://schemas.openxmlformats.org/officeDocument/2006/relationships/oleObject" Target="../embeddings/oleObject20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8.vml"/><Relationship Id="rId6" Type="http://schemas.openxmlformats.org/officeDocument/2006/relationships/image" Target="../media/image195.emf"/><Relationship Id="rId5" Type="http://schemas.openxmlformats.org/officeDocument/2006/relationships/oleObject" Target="../embeddings/oleObject200.bin"/><Relationship Id="rId10" Type="http://schemas.openxmlformats.org/officeDocument/2006/relationships/image" Target="../media/image196.emf"/><Relationship Id="rId4" Type="http://schemas.openxmlformats.org/officeDocument/2006/relationships/image" Target="../media/image197.jpeg"/><Relationship Id="rId9" Type="http://schemas.openxmlformats.org/officeDocument/2006/relationships/oleObject" Target="../embeddings/oleObject202.bin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5.bin"/><Relationship Id="rId3" Type="http://schemas.openxmlformats.org/officeDocument/2006/relationships/notesSlide" Target="../notesSlides/notesSlide115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9.vml"/><Relationship Id="rId6" Type="http://schemas.openxmlformats.org/officeDocument/2006/relationships/oleObject" Target="../embeddings/oleObject204.bin"/><Relationship Id="rId5" Type="http://schemas.openxmlformats.org/officeDocument/2006/relationships/image" Target="../media/image198.emf"/><Relationship Id="rId10" Type="http://schemas.openxmlformats.org/officeDocument/2006/relationships/image" Target="../media/image200.jpeg"/><Relationship Id="rId4" Type="http://schemas.openxmlformats.org/officeDocument/2006/relationships/oleObject" Target="../embeddings/oleObject203.bin"/><Relationship Id="rId9" Type="http://schemas.openxmlformats.org/officeDocument/2006/relationships/image" Target="../media/image19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0.jpe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16.xml"/><Relationship Id="rId7" Type="http://schemas.openxmlformats.org/officeDocument/2006/relationships/oleObject" Target="../embeddings/oleObject20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0.vml"/><Relationship Id="rId6" Type="http://schemas.openxmlformats.org/officeDocument/2006/relationships/image" Target="../media/image198.emf"/><Relationship Id="rId5" Type="http://schemas.openxmlformats.org/officeDocument/2006/relationships/oleObject" Target="../embeddings/oleObject206.bin"/><Relationship Id="rId10" Type="http://schemas.openxmlformats.org/officeDocument/2006/relationships/image" Target="../media/image201.emf"/><Relationship Id="rId4" Type="http://schemas.openxmlformats.org/officeDocument/2006/relationships/image" Target="../media/image202.jpeg"/><Relationship Id="rId9" Type="http://schemas.openxmlformats.org/officeDocument/2006/relationships/oleObject" Target="../embeddings/oleObject208.bin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17.xml"/><Relationship Id="rId7" Type="http://schemas.openxmlformats.org/officeDocument/2006/relationships/oleObject" Target="../embeddings/oleObject2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1.vml"/><Relationship Id="rId6" Type="http://schemas.openxmlformats.org/officeDocument/2006/relationships/image" Target="../media/image203.emf"/><Relationship Id="rId5" Type="http://schemas.openxmlformats.org/officeDocument/2006/relationships/oleObject" Target="../embeddings/oleObject209.bin"/><Relationship Id="rId10" Type="http://schemas.openxmlformats.org/officeDocument/2006/relationships/image" Target="../media/image204.emf"/><Relationship Id="rId4" Type="http://schemas.openxmlformats.org/officeDocument/2006/relationships/image" Target="../media/image205.jpeg"/><Relationship Id="rId9" Type="http://schemas.openxmlformats.org/officeDocument/2006/relationships/oleObject" Target="../embeddings/oleObject211.bin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18.xml"/><Relationship Id="rId7" Type="http://schemas.openxmlformats.org/officeDocument/2006/relationships/oleObject" Target="../embeddings/oleObject2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2.vml"/><Relationship Id="rId6" Type="http://schemas.openxmlformats.org/officeDocument/2006/relationships/image" Target="../media/image206.emf"/><Relationship Id="rId5" Type="http://schemas.openxmlformats.org/officeDocument/2006/relationships/oleObject" Target="../embeddings/oleObject212.bin"/><Relationship Id="rId10" Type="http://schemas.openxmlformats.org/officeDocument/2006/relationships/image" Target="../media/image207.emf"/><Relationship Id="rId4" Type="http://schemas.openxmlformats.org/officeDocument/2006/relationships/image" Target="../media/image208.jpeg"/><Relationship Id="rId9" Type="http://schemas.openxmlformats.org/officeDocument/2006/relationships/oleObject" Target="../embeddings/oleObject214.bin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3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15.bin"/><Relationship Id="rId4" Type="http://schemas.openxmlformats.org/officeDocument/2006/relationships/image" Target="../media/image209.jpe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20.xml"/><Relationship Id="rId7" Type="http://schemas.openxmlformats.org/officeDocument/2006/relationships/oleObject" Target="../embeddings/oleObject2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4.vml"/><Relationship Id="rId6" Type="http://schemas.openxmlformats.org/officeDocument/2006/relationships/image" Target="../media/image210.emf"/><Relationship Id="rId5" Type="http://schemas.openxmlformats.org/officeDocument/2006/relationships/oleObject" Target="../embeddings/oleObject216.bin"/><Relationship Id="rId10" Type="http://schemas.openxmlformats.org/officeDocument/2006/relationships/image" Target="../media/image211.emf"/><Relationship Id="rId4" Type="http://schemas.openxmlformats.org/officeDocument/2006/relationships/image" Target="../media/image212.jpeg"/><Relationship Id="rId9" Type="http://schemas.openxmlformats.org/officeDocument/2006/relationships/oleObject" Target="../embeddings/oleObject218.bin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5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19.bin"/><Relationship Id="rId4" Type="http://schemas.openxmlformats.org/officeDocument/2006/relationships/image" Target="../media/image213.jpe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22.xml"/><Relationship Id="rId7" Type="http://schemas.openxmlformats.org/officeDocument/2006/relationships/oleObject" Target="../embeddings/oleObject2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6.vml"/><Relationship Id="rId6" Type="http://schemas.openxmlformats.org/officeDocument/2006/relationships/image" Target="../media/image214.emf"/><Relationship Id="rId5" Type="http://schemas.openxmlformats.org/officeDocument/2006/relationships/oleObject" Target="../embeddings/oleObject220.bin"/><Relationship Id="rId10" Type="http://schemas.openxmlformats.org/officeDocument/2006/relationships/image" Target="../media/image215.emf"/><Relationship Id="rId4" Type="http://schemas.openxmlformats.org/officeDocument/2006/relationships/image" Target="../media/image216.jpeg"/><Relationship Id="rId9" Type="http://schemas.openxmlformats.org/officeDocument/2006/relationships/oleObject" Target="../embeddings/oleObject222.bin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23.xml"/><Relationship Id="rId7" Type="http://schemas.openxmlformats.org/officeDocument/2006/relationships/oleObject" Target="../embeddings/oleObject2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7.vml"/><Relationship Id="rId6" Type="http://schemas.openxmlformats.org/officeDocument/2006/relationships/image" Target="../media/image217.emf"/><Relationship Id="rId5" Type="http://schemas.openxmlformats.org/officeDocument/2006/relationships/oleObject" Target="../embeddings/oleObject223.bin"/><Relationship Id="rId10" Type="http://schemas.openxmlformats.org/officeDocument/2006/relationships/image" Target="../media/image218.emf"/><Relationship Id="rId4" Type="http://schemas.openxmlformats.org/officeDocument/2006/relationships/image" Target="../media/image219.jpeg"/><Relationship Id="rId9" Type="http://schemas.openxmlformats.org/officeDocument/2006/relationships/oleObject" Target="../embeddings/oleObject225.bin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8.bin"/><Relationship Id="rId3" Type="http://schemas.openxmlformats.org/officeDocument/2006/relationships/notesSlide" Target="../notesSlides/notesSlide124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8.vml"/><Relationship Id="rId6" Type="http://schemas.openxmlformats.org/officeDocument/2006/relationships/oleObject" Target="../embeddings/oleObject227.bin"/><Relationship Id="rId5" Type="http://schemas.openxmlformats.org/officeDocument/2006/relationships/image" Target="../media/image210.emf"/><Relationship Id="rId10" Type="http://schemas.openxmlformats.org/officeDocument/2006/relationships/image" Target="../media/image221.jpeg"/><Relationship Id="rId4" Type="http://schemas.openxmlformats.org/officeDocument/2006/relationships/oleObject" Target="../embeddings/oleObject226.bin"/><Relationship Id="rId9" Type="http://schemas.openxmlformats.org/officeDocument/2006/relationships/image" Target="../media/image220.emf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jpeg"/><Relationship Id="rId3" Type="http://schemas.openxmlformats.org/officeDocument/2006/relationships/notesSlide" Target="../notesSlides/notesSlide125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9.vml"/><Relationship Id="rId6" Type="http://schemas.openxmlformats.org/officeDocument/2006/relationships/oleObject" Target="../embeddings/oleObject230.bin"/><Relationship Id="rId5" Type="http://schemas.openxmlformats.org/officeDocument/2006/relationships/image" Target="../media/image222.emf"/><Relationship Id="rId4" Type="http://schemas.openxmlformats.org/officeDocument/2006/relationships/oleObject" Target="../embeddings/oleObject229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1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6.bin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26.xml"/><Relationship Id="rId7" Type="http://schemas.openxmlformats.org/officeDocument/2006/relationships/oleObject" Target="../embeddings/oleObject2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0.vml"/><Relationship Id="rId6" Type="http://schemas.openxmlformats.org/officeDocument/2006/relationships/image" Target="../media/image224.emf"/><Relationship Id="rId5" Type="http://schemas.openxmlformats.org/officeDocument/2006/relationships/oleObject" Target="../embeddings/oleObject231.bin"/><Relationship Id="rId10" Type="http://schemas.openxmlformats.org/officeDocument/2006/relationships/image" Target="../media/image225.emf"/><Relationship Id="rId4" Type="http://schemas.openxmlformats.org/officeDocument/2006/relationships/image" Target="../media/image226.jpeg"/><Relationship Id="rId9" Type="http://schemas.openxmlformats.org/officeDocument/2006/relationships/oleObject" Target="../embeddings/oleObject233.bin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34.bin"/><Relationship Id="rId4" Type="http://schemas.openxmlformats.org/officeDocument/2006/relationships/image" Target="../media/image227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2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35.bin"/><Relationship Id="rId4" Type="http://schemas.openxmlformats.org/officeDocument/2006/relationships/image" Target="../media/image228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3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36.bin"/><Relationship Id="rId4" Type="http://schemas.openxmlformats.org/officeDocument/2006/relationships/image" Target="../media/image229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4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37.bin"/><Relationship Id="rId4" Type="http://schemas.openxmlformats.org/officeDocument/2006/relationships/image" Target="../media/image230.jpe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31.xml"/><Relationship Id="rId7" Type="http://schemas.openxmlformats.org/officeDocument/2006/relationships/oleObject" Target="../embeddings/oleObject2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5.vml"/><Relationship Id="rId6" Type="http://schemas.openxmlformats.org/officeDocument/2006/relationships/image" Target="../media/image224.emf"/><Relationship Id="rId5" Type="http://schemas.openxmlformats.org/officeDocument/2006/relationships/oleObject" Target="../embeddings/oleObject238.bin"/><Relationship Id="rId10" Type="http://schemas.openxmlformats.org/officeDocument/2006/relationships/image" Target="../media/image231.emf"/><Relationship Id="rId4" Type="http://schemas.openxmlformats.org/officeDocument/2006/relationships/image" Target="../media/image232.jpeg"/><Relationship Id="rId9" Type="http://schemas.openxmlformats.org/officeDocument/2006/relationships/oleObject" Target="../embeddings/oleObject240.bin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32.xml"/><Relationship Id="rId7" Type="http://schemas.openxmlformats.org/officeDocument/2006/relationships/oleObject" Target="../embeddings/oleObject2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6.vml"/><Relationship Id="rId6" Type="http://schemas.openxmlformats.org/officeDocument/2006/relationships/image" Target="../media/image233.emf"/><Relationship Id="rId5" Type="http://schemas.openxmlformats.org/officeDocument/2006/relationships/oleObject" Target="../embeddings/oleObject241.bin"/><Relationship Id="rId10" Type="http://schemas.openxmlformats.org/officeDocument/2006/relationships/image" Target="../media/image234.emf"/><Relationship Id="rId4" Type="http://schemas.openxmlformats.org/officeDocument/2006/relationships/image" Target="../media/image235.jpeg"/><Relationship Id="rId9" Type="http://schemas.openxmlformats.org/officeDocument/2006/relationships/oleObject" Target="../embeddings/oleObject243.bin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33.xml"/><Relationship Id="rId7" Type="http://schemas.openxmlformats.org/officeDocument/2006/relationships/oleObject" Target="../embeddings/oleObject2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7.vml"/><Relationship Id="rId6" Type="http://schemas.openxmlformats.org/officeDocument/2006/relationships/image" Target="../media/image236.emf"/><Relationship Id="rId5" Type="http://schemas.openxmlformats.org/officeDocument/2006/relationships/oleObject" Target="../embeddings/oleObject244.bin"/><Relationship Id="rId10" Type="http://schemas.openxmlformats.org/officeDocument/2006/relationships/image" Target="../media/image237.emf"/><Relationship Id="rId4" Type="http://schemas.openxmlformats.org/officeDocument/2006/relationships/image" Target="../media/image238.jpeg"/><Relationship Id="rId9" Type="http://schemas.openxmlformats.org/officeDocument/2006/relationships/oleObject" Target="../embeddings/oleObject246.bin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34.xml"/><Relationship Id="rId7" Type="http://schemas.openxmlformats.org/officeDocument/2006/relationships/oleObject" Target="../embeddings/oleObject2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8.vml"/><Relationship Id="rId6" Type="http://schemas.openxmlformats.org/officeDocument/2006/relationships/image" Target="../media/image239.emf"/><Relationship Id="rId5" Type="http://schemas.openxmlformats.org/officeDocument/2006/relationships/oleObject" Target="../embeddings/oleObject247.bin"/><Relationship Id="rId10" Type="http://schemas.openxmlformats.org/officeDocument/2006/relationships/image" Target="../media/image240.emf"/><Relationship Id="rId4" Type="http://schemas.openxmlformats.org/officeDocument/2006/relationships/image" Target="../media/image241.jpeg"/><Relationship Id="rId9" Type="http://schemas.openxmlformats.org/officeDocument/2006/relationships/oleObject" Target="../embeddings/oleObject249.bin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35.xml"/><Relationship Id="rId7" Type="http://schemas.openxmlformats.org/officeDocument/2006/relationships/oleObject" Target="../embeddings/oleObject25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9.vml"/><Relationship Id="rId6" Type="http://schemas.openxmlformats.org/officeDocument/2006/relationships/image" Target="../media/image242.emf"/><Relationship Id="rId5" Type="http://schemas.openxmlformats.org/officeDocument/2006/relationships/oleObject" Target="../embeddings/oleObject250.bin"/><Relationship Id="rId10" Type="http://schemas.openxmlformats.org/officeDocument/2006/relationships/image" Target="../media/image243.emf"/><Relationship Id="rId4" Type="http://schemas.openxmlformats.org/officeDocument/2006/relationships/image" Target="../media/image244.jpeg"/><Relationship Id="rId9" Type="http://schemas.openxmlformats.org/officeDocument/2006/relationships/oleObject" Target="../embeddings/oleObject252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3.jpe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5.bin"/><Relationship Id="rId3" Type="http://schemas.openxmlformats.org/officeDocument/2006/relationships/notesSlide" Target="../notesSlides/notesSlide136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0.vml"/><Relationship Id="rId6" Type="http://schemas.openxmlformats.org/officeDocument/2006/relationships/oleObject" Target="../embeddings/oleObject254.bin"/><Relationship Id="rId5" Type="http://schemas.openxmlformats.org/officeDocument/2006/relationships/image" Target="../media/image245.emf"/><Relationship Id="rId10" Type="http://schemas.openxmlformats.org/officeDocument/2006/relationships/image" Target="../media/image247.jpeg"/><Relationship Id="rId4" Type="http://schemas.openxmlformats.org/officeDocument/2006/relationships/oleObject" Target="../embeddings/oleObject253.bin"/><Relationship Id="rId9" Type="http://schemas.openxmlformats.org/officeDocument/2006/relationships/image" Target="../media/image246.emf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37.xml"/><Relationship Id="rId7" Type="http://schemas.openxmlformats.org/officeDocument/2006/relationships/oleObject" Target="../embeddings/oleObject25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1.vml"/><Relationship Id="rId6" Type="http://schemas.openxmlformats.org/officeDocument/2006/relationships/image" Target="../media/image248.emf"/><Relationship Id="rId5" Type="http://schemas.openxmlformats.org/officeDocument/2006/relationships/oleObject" Target="../embeddings/oleObject256.bin"/><Relationship Id="rId10" Type="http://schemas.openxmlformats.org/officeDocument/2006/relationships/image" Target="../media/image249.emf"/><Relationship Id="rId4" Type="http://schemas.openxmlformats.org/officeDocument/2006/relationships/image" Target="../media/image250.jpeg"/><Relationship Id="rId9" Type="http://schemas.openxmlformats.org/officeDocument/2006/relationships/oleObject" Target="../embeddings/oleObject258.bin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2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59.bin"/><Relationship Id="rId4" Type="http://schemas.openxmlformats.org/officeDocument/2006/relationships/image" Target="../media/image251.jpe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39.xml"/><Relationship Id="rId7" Type="http://schemas.openxmlformats.org/officeDocument/2006/relationships/oleObject" Target="../embeddings/oleObject26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3.vml"/><Relationship Id="rId6" Type="http://schemas.openxmlformats.org/officeDocument/2006/relationships/image" Target="../media/image252.emf"/><Relationship Id="rId5" Type="http://schemas.openxmlformats.org/officeDocument/2006/relationships/oleObject" Target="../embeddings/oleObject260.bin"/><Relationship Id="rId10" Type="http://schemas.openxmlformats.org/officeDocument/2006/relationships/image" Target="../media/image253.emf"/><Relationship Id="rId4" Type="http://schemas.openxmlformats.org/officeDocument/2006/relationships/image" Target="../media/image254.jpeg"/><Relationship Id="rId9" Type="http://schemas.openxmlformats.org/officeDocument/2006/relationships/oleObject" Target="../embeddings/oleObject262.bin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40.xml"/><Relationship Id="rId7" Type="http://schemas.openxmlformats.org/officeDocument/2006/relationships/oleObject" Target="../embeddings/oleObject26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4.vml"/><Relationship Id="rId6" Type="http://schemas.openxmlformats.org/officeDocument/2006/relationships/image" Target="../media/image255.emf"/><Relationship Id="rId5" Type="http://schemas.openxmlformats.org/officeDocument/2006/relationships/oleObject" Target="../embeddings/oleObject263.bin"/><Relationship Id="rId10" Type="http://schemas.openxmlformats.org/officeDocument/2006/relationships/image" Target="../media/image256.emf"/><Relationship Id="rId4" Type="http://schemas.openxmlformats.org/officeDocument/2006/relationships/image" Target="../media/image257.jpeg"/><Relationship Id="rId9" Type="http://schemas.openxmlformats.org/officeDocument/2006/relationships/oleObject" Target="../embeddings/oleObject265.bin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41.xml"/><Relationship Id="rId7" Type="http://schemas.openxmlformats.org/officeDocument/2006/relationships/oleObject" Target="../embeddings/oleObject26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5.vml"/><Relationship Id="rId6" Type="http://schemas.openxmlformats.org/officeDocument/2006/relationships/image" Target="../media/image258.emf"/><Relationship Id="rId5" Type="http://schemas.openxmlformats.org/officeDocument/2006/relationships/oleObject" Target="../embeddings/oleObject266.bin"/><Relationship Id="rId10" Type="http://schemas.openxmlformats.org/officeDocument/2006/relationships/image" Target="../media/image259.emf"/><Relationship Id="rId4" Type="http://schemas.openxmlformats.org/officeDocument/2006/relationships/image" Target="../media/image260.jpeg"/><Relationship Id="rId9" Type="http://schemas.openxmlformats.org/officeDocument/2006/relationships/oleObject" Target="../embeddings/oleObject268.bin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42.xml"/><Relationship Id="rId7" Type="http://schemas.openxmlformats.org/officeDocument/2006/relationships/oleObject" Target="../embeddings/oleObject27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6.vml"/><Relationship Id="rId6" Type="http://schemas.openxmlformats.org/officeDocument/2006/relationships/image" Target="../media/image261.emf"/><Relationship Id="rId5" Type="http://schemas.openxmlformats.org/officeDocument/2006/relationships/oleObject" Target="../embeddings/oleObject269.bin"/><Relationship Id="rId10" Type="http://schemas.openxmlformats.org/officeDocument/2006/relationships/image" Target="../media/image262.emf"/><Relationship Id="rId4" Type="http://schemas.openxmlformats.org/officeDocument/2006/relationships/image" Target="../media/image263.jpeg"/><Relationship Id="rId9" Type="http://schemas.openxmlformats.org/officeDocument/2006/relationships/oleObject" Target="../embeddings/oleObject271.bin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4.bin"/><Relationship Id="rId3" Type="http://schemas.openxmlformats.org/officeDocument/2006/relationships/notesSlide" Target="../notesSlides/notesSlide143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7.vml"/><Relationship Id="rId6" Type="http://schemas.openxmlformats.org/officeDocument/2006/relationships/oleObject" Target="../embeddings/oleObject273.bin"/><Relationship Id="rId5" Type="http://schemas.openxmlformats.org/officeDocument/2006/relationships/image" Target="../media/image16.emf"/><Relationship Id="rId10" Type="http://schemas.openxmlformats.org/officeDocument/2006/relationships/image" Target="../media/image265.jpeg"/><Relationship Id="rId4" Type="http://schemas.openxmlformats.org/officeDocument/2006/relationships/oleObject" Target="../embeddings/oleObject272.bin"/><Relationship Id="rId9" Type="http://schemas.openxmlformats.org/officeDocument/2006/relationships/image" Target="../media/image264.emf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44.xml"/><Relationship Id="rId7" Type="http://schemas.openxmlformats.org/officeDocument/2006/relationships/oleObject" Target="../embeddings/oleObject27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8.vml"/><Relationship Id="rId6" Type="http://schemas.openxmlformats.org/officeDocument/2006/relationships/image" Target="../media/image266.emf"/><Relationship Id="rId5" Type="http://schemas.openxmlformats.org/officeDocument/2006/relationships/oleObject" Target="../embeddings/oleObject275.bin"/><Relationship Id="rId10" Type="http://schemas.openxmlformats.org/officeDocument/2006/relationships/image" Target="../media/image267.emf"/><Relationship Id="rId4" Type="http://schemas.openxmlformats.org/officeDocument/2006/relationships/image" Target="../media/image268.jpeg"/><Relationship Id="rId9" Type="http://schemas.openxmlformats.org/officeDocument/2006/relationships/oleObject" Target="../embeddings/oleObject277.bin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45.xml"/><Relationship Id="rId7" Type="http://schemas.openxmlformats.org/officeDocument/2006/relationships/oleObject" Target="../embeddings/oleObject27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9.vml"/><Relationship Id="rId6" Type="http://schemas.openxmlformats.org/officeDocument/2006/relationships/image" Target="../media/image266.emf"/><Relationship Id="rId5" Type="http://schemas.openxmlformats.org/officeDocument/2006/relationships/oleObject" Target="../embeddings/oleObject278.bin"/><Relationship Id="rId10" Type="http://schemas.openxmlformats.org/officeDocument/2006/relationships/image" Target="../media/image269.emf"/><Relationship Id="rId4" Type="http://schemas.openxmlformats.org/officeDocument/2006/relationships/image" Target="../media/image270.jpeg"/><Relationship Id="rId9" Type="http://schemas.openxmlformats.org/officeDocument/2006/relationships/oleObject" Target="../embeddings/oleObject280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4.jpeg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46.xml"/><Relationship Id="rId7" Type="http://schemas.openxmlformats.org/officeDocument/2006/relationships/oleObject" Target="../embeddings/oleObject28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0.vml"/><Relationship Id="rId6" Type="http://schemas.openxmlformats.org/officeDocument/2006/relationships/image" Target="../media/image271.emf"/><Relationship Id="rId5" Type="http://schemas.openxmlformats.org/officeDocument/2006/relationships/oleObject" Target="../embeddings/oleObject281.bin"/><Relationship Id="rId10" Type="http://schemas.openxmlformats.org/officeDocument/2006/relationships/image" Target="../media/image272.emf"/><Relationship Id="rId4" Type="http://schemas.openxmlformats.org/officeDocument/2006/relationships/image" Target="../media/image273.jpeg"/><Relationship Id="rId9" Type="http://schemas.openxmlformats.org/officeDocument/2006/relationships/oleObject" Target="../embeddings/oleObject283.bin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6.bin"/><Relationship Id="rId3" Type="http://schemas.openxmlformats.org/officeDocument/2006/relationships/notesSlide" Target="../notesSlides/notesSlide147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1.vml"/><Relationship Id="rId6" Type="http://schemas.openxmlformats.org/officeDocument/2006/relationships/oleObject" Target="../embeddings/oleObject285.bin"/><Relationship Id="rId5" Type="http://schemas.openxmlformats.org/officeDocument/2006/relationships/image" Target="../media/image274.emf"/><Relationship Id="rId10" Type="http://schemas.openxmlformats.org/officeDocument/2006/relationships/image" Target="../media/image276.jpeg"/><Relationship Id="rId4" Type="http://schemas.openxmlformats.org/officeDocument/2006/relationships/oleObject" Target="../embeddings/oleObject284.bin"/><Relationship Id="rId9" Type="http://schemas.openxmlformats.org/officeDocument/2006/relationships/image" Target="../media/image275.emf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48.xml"/><Relationship Id="rId7" Type="http://schemas.openxmlformats.org/officeDocument/2006/relationships/oleObject" Target="../embeddings/oleObject28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2.vml"/><Relationship Id="rId6" Type="http://schemas.openxmlformats.org/officeDocument/2006/relationships/image" Target="../media/image274.emf"/><Relationship Id="rId5" Type="http://schemas.openxmlformats.org/officeDocument/2006/relationships/oleObject" Target="../embeddings/oleObject287.bin"/><Relationship Id="rId10" Type="http://schemas.openxmlformats.org/officeDocument/2006/relationships/image" Target="../media/image277.emf"/><Relationship Id="rId4" Type="http://schemas.openxmlformats.org/officeDocument/2006/relationships/image" Target="../media/image278.jpeg"/><Relationship Id="rId9" Type="http://schemas.openxmlformats.org/officeDocument/2006/relationships/oleObject" Target="../embeddings/oleObject289.bin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49.xml"/><Relationship Id="rId7" Type="http://schemas.openxmlformats.org/officeDocument/2006/relationships/oleObject" Target="../embeddings/oleObject29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3.vml"/><Relationship Id="rId6" Type="http://schemas.openxmlformats.org/officeDocument/2006/relationships/image" Target="../media/image279.emf"/><Relationship Id="rId5" Type="http://schemas.openxmlformats.org/officeDocument/2006/relationships/oleObject" Target="../embeddings/oleObject290.bin"/><Relationship Id="rId10" Type="http://schemas.openxmlformats.org/officeDocument/2006/relationships/image" Target="../media/image280.emf"/><Relationship Id="rId4" Type="http://schemas.openxmlformats.org/officeDocument/2006/relationships/image" Target="../media/image281.jpeg"/><Relationship Id="rId9" Type="http://schemas.openxmlformats.org/officeDocument/2006/relationships/oleObject" Target="../embeddings/oleObject292.bin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50.xml"/><Relationship Id="rId7" Type="http://schemas.openxmlformats.org/officeDocument/2006/relationships/oleObject" Target="../embeddings/oleObject29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4.vml"/><Relationship Id="rId6" Type="http://schemas.openxmlformats.org/officeDocument/2006/relationships/image" Target="../media/image282.emf"/><Relationship Id="rId5" Type="http://schemas.openxmlformats.org/officeDocument/2006/relationships/oleObject" Target="../embeddings/oleObject293.bin"/><Relationship Id="rId10" Type="http://schemas.openxmlformats.org/officeDocument/2006/relationships/image" Target="../media/image283.emf"/><Relationship Id="rId4" Type="http://schemas.openxmlformats.org/officeDocument/2006/relationships/image" Target="../media/image284.jpeg"/><Relationship Id="rId9" Type="http://schemas.openxmlformats.org/officeDocument/2006/relationships/oleObject" Target="../embeddings/oleObject295.bin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51.xml"/><Relationship Id="rId7" Type="http://schemas.openxmlformats.org/officeDocument/2006/relationships/oleObject" Target="../embeddings/oleObject29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5.vml"/><Relationship Id="rId6" Type="http://schemas.openxmlformats.org/officeDocument/2006/relationships/image" Target="../media/image285.emf"/><Relationship Id="rId5" Type="http://schemas.openxmlformats.org/officeDocument/2006/relationships/oleObject" Target="../embeddings/oleObject296.bin"/><Relationship Id="rId10" Type="http://schemas.openxmlformats.org/officeDocument/2006/relationships/image" Target="../media/image286.emf"/><Relationship Id="rId4" Type="http://schemas.openxmlformats.org/officeDocument/2006/relationships/image" Target="../media/image287.jpeg"/><Relationship Id="rId9" Type="http://schemas.openxmlformats.org/officeDocument/2006/relationships/oleObject" Target="../embeddings/oleObject298.bin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52.xml"/><Relationship Id="rId7" Type="http://schemas.openxmlformats.org/officeDocument/2006/relationships/oleObject" Target="../embeddings/oleObject30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6.vml"/><Relationship Id="rId6" Type="http://schemas.openxmlformats.org/officeDocument/2006/relationships/image" Target="../media/image288.emf"/><Relationship Id="rId5" Type="http://schemas.openxmlformats.org/officeDocument/2006/relationships/oleObject" Target="../embeddings/oleObject299.bin"/><Relationship Id="rId10" Type="http://schemas.openxmlformats.org/officeDocument/2006/relationships/image" Target="../media/image289.emf"/><Relationship Id="rId4" Type="http://schemas.openxmlformats.org/officeDocument/2006/relationships/image" Target="../media/image290.jpeg"/><Relationship Id="rId9" Type="http://schemas.openxmlformats.org/officeDocument/2006/relationships/oleObject" Target="../embeddings/oleObject301.bin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53.xml"/><Relationship Id="rId7" Type="http://schemas.openxmlformats.org/officeDocument/2006/relationships/oleObject" Target="../embeddings/oleObject30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7.vml"/><Relationship Id="rId6" Type="http://schemas.openxmlformats.org/officeDocument/2006/relationships/image" Target="../media/image274.emf"/><Relationship Id="rId5" Type="http://schemas.openxmlformats.org/officeDocument/2006/relationships/oleObject" Target="../embeddings/oleObject302.bin"/><Relationship Id="rId10" Type="http://schemas.openxmlformats.org/officeDocument/2006/relationships/image" Target="../media/image291.emf"/><Relationship Id="rId4" Type="http://schemas.openxmlformats.org/officeDocument/2006/relationships/image" Target="../media/image292.jpeg"/><Relationship Id="rId9" Type="http://schemas.openxmlformats.org/officeDocument/2006/relationships/oleObject" Target="../embeddings/oleObject304.bin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54.xml"/><Relationship Id="rId7" Type="http://schemas.openxmlformats.org/officeDocument/2006/relationships/oleObject" Target="../embeddings/oleObject30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8.vml"/><Relationship Id="rId6" Type="http://schemas.openxmlformats.org/officeDocument/2006/relationships/image" Target="../media/image293.emf"/><Relationship Id="rId5" Type="http://schemas.openxmlformats.org/officeDocument/2006/relationships/oleObject" Target="../embeddings/oleObject305.bin"/><Relationship Id="rId10" Type="http://schemas.openxmlformats.org/officeDocument/2006/relationships/image" Target="../media/image294.emf"/><Relationship Id="rId4" Type="http://schemas.openxmlformats.org/officeDocument/2006/relationships/image" Target="../media/image295.jpeg"/><Relationship Id="rId9" Type="http://schemas.openxmlformats.org/officeDocument/2006/relationships/oleObject" Target="../embeddings/oleObject307.bin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55.xml"/><Relationship Id="rId7" Type="http://schemas.openxmlformats.org/officeDocument/2006/relationships/oleObject" Target="../embeddings/oleObject30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9.vml"/><Relationship Id="rId6" Type="http://schemas.openxmlformats.org/officeDocument/2006/relationships/image" Target="../media/image296.emf"/><Relationship Id="rId5" Type="http://schemas.openxmlformats.org/officeDocument/2006/relationships/oleObject" Target="../embeddings/oleObject308.bin"/><Relationship Id="rId10" Type="http://schemas.openxmlformats.org/officeDocument/2006/relationships/image" Target="../media/image297.emf"/><Relationship Id="rId4" Type="http://schemas.openxmlformats.org/officeDocument/2006/relationships/image" Target="../media/image298.jpeg"/><Relationship Id="rId9" Type="http://schemas.openxmlformats.org/officeDocument/2006/relationships/oleObject" Target="../embeddings/oleObject310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25.jpeg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56.xml"/><Relationship Id="rId7" Type="http://schemas.openxmlformats.org/officeDocument/2006/relationships/oleObject" Target="../embeddings/oleObject3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0.vml"/><Relationship Id="rId6" Type="http://schemas.openxmlformats.org/officeDocument/2006/relationships/image" Target="../media/image293.emf"/><Relationship Id="rId5" Type="http://schemas.openxmlformats.org/officeDocument/2006/relationships/oleObject" Target="../embeddings/oleObject311.bin"/><Relationship Id="rId4" Type="http://schemas.openxmlformats.org/officeDocument/2006/relationships/image" Target="../media/image299.jpeg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5.bin"/><Relationship Id="rId3" Type="http://schemas.openxmlformats.org/officeDocument/2006/relationships/notesSlide" Target="../notesSlides/notesSlide157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1.vml"/><Relationship Id="rId6" Type="http://schemas.openxmlformats.org/officeDocument/2006/relationships/oleObject" Target="../embeddings/oleObject314.bin"/><Relationship Id="rId5" Type="http://schemas.openxmlformats.org/officeDocument/2006/relationships/image" Target="../media/image300.emf"/><Relationship Id="rId10" Type="http://schemas.openxmlformats.org/officeDocument/2006/relationships/image" Target="../media/image302.jpeg"/><Relationship Id="rId4" Type="http://schemas.openxmlformats.org/officeDocument/2006/relationships/oleObject" Target="../embeddings/oleObject313.bin"/><Relationship Id="rId9" Type="http://schemas.openxmlformats.org/officeDocument/2006/relationships/image" Target="../media/image301.emf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58.xml"/><Relationship Id="rId7" Type="http://schemas.openxmlformats.org/officeDocument/2006/relationships/oleObject" Target="../embeddings/oleObject3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2.vml"/><Relationship Id="rId6" Type="http://schemas.openxmlformats.org/officeDocument/2006/relationships/image" Target="../media/image296.emf"/><Relationship Id="rId5" Type="http://schemas.openxmlformats.org/officeDocument/2006/relationships/oleObject" Target="../embeddings/oleObject316.bin"/><Relationship Id="rId10" Type="http://schemas.openxmlformats.org/officeDocument/2006/relationships/image" Target="../media/image303.emf"/><Relationship Id="rId4" Type="http://schemas.openxmlformats.org/officeDocument/2006/relationships/image" Target="../media/image304.jpeg"/><Relationship Id="rId9" Type="http://schemas.openxmlformats.org/officeDocument/2006/relationships/oleObject" Target="../embeddings/oleObject318.bin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59.xml"/><Relationship Id="rId7" Type="http://schemas.openxmlformats.org/officeDocument/2006/relationships/oleObject" Target="../embeddings/oleObject3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3.vml"/><Relationship Id="rId6" Type="http://schemas.openxmlformats.org/officeDocument/2006/relationships/image" Target="../media/image305.emf"/><Relationship Id="rId5" Type="http://schemas.openxmlformats.org/officeDocument/2006/relationships/oleObject" Target="../embeddings/oleObject319.bin"/><Relationship Id="rId10" Type="http://schemas.openxmlformats.org/officeDocument/2006/relationships/image" Target="../media/image306.emf"/><Relationship Id="rId4" Type="http://schemas.openxmlformats.org/officeDocument/2006/relationships/image" Target="../media/image307.jpeg"/><Relationship Id="rId9" Type="http://schemas.openxmlformats.org/officeDocument/2006/relationships/oleObject" Target="../embeddings/oleObject321.bin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jpeg"/><Relationship Id="rId3" Type="http://schemas.openxmlformats.org/officeDocument/2006/relationships/notesSlide" Target="../notesSlides/notesSlide160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4.vml"/><Relationship Id="rId6" Type="http://schemas.openxmlformats.org/officeDocument/2006/relationships/oleObject" Target="../embeddings/oleObject323.bin"/><Relationship Id="rId5" Type="http://schemas.openxmlformats.org/officeDocument/2006/relationships/image" Target="../media/image308.emf"/><Relationship Id="rId4" Type="http://schemas.openxmlformats.org/officeDocument/2006/relationships/oleObject" Target="../embeddings/oleObject322.bin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61.xml"/><Relationship Id="rId7" Type="http://schemas.openxmlformats.org/officeDocument/2006/relationships/oleObject" Target="../embeddings/oleObject3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5.vml"/><Relationship Id="rId6" Type="http://schemas.openxmlformats.org/officeDocument/2006/relationships/image" Target="../media/image310.emf"/><Relationship Id="rId5" Type="http://schemas.openxmlformats.org/officeDocument/2006/relationships/oleObject" Target="../embeddings/oleObject324.bin"/><Relationship Id="rId10" Type="http://schemas.openxmlformats.org/officeDocument/2006/relationships/image" Target="../media/image311.emf"/><Relationship Id="rId4" Type="http://schemas.openxmlformats.org/officeDocument/2006/relationships/image" Target="../media/image312.jpeg"/><Relationship Id="rId9" Type="http://schemas.openxmlformats.org/officeDocument/2006/relationships/oleObject" Target="../embeddings/oleObject326.bin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62.xml"/><Relationship Id="rId7" Type="http://schemas.openxmlformats.org/officeDocument/2006/relationships/oleObject" Target="../embeddings/oleObject3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6.vml"/><Relationship Id="rId6" Type="http://schemas.openxmlformats.org/officeDocument/2006/relationships/image" Target="../media/image85.emf"/><Relationship Id="rId5" Type="http://schemas.openxmlformats.org/officeDocument/2006/relationships/oleObject" Target="../embeddings/oleObject327.bin"/><Relationship Id="rId10" Type="http://schemas.openxmlformats.org/officeDocument/2006/relationships/image" Target="../media/image313.emf"/><Relationship Id="rId4" Type="http://schemas.openxmlformats.org/officeDocument/2006/relationships/image" Target="../media/image314.jpeg"/><Relationship Id="rId9" Type="http://schemas.openxmlformats.org/officeDocument/2006/relationships/oleObject" Target="../embeddings/oleObject329.bin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63.xml"/><Relationship Id="rId7" Type="http://schemas.openxmlformats.org/officeDocument/2006/relationships/oleObject" Target="../embeddings/oleObject3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7.vml"/><Relationship Id="rId6" Type="http://schemas.openxmlformats.org/officeDocument/2006/relationships/image" Target="../media/image315.emf"/><Relationship Id="rId11" Type="http://schemas.openxmlformats.org/officeDocument/2006/relationships/image" Target="../media/image318.jpeg"/><Relationship Id="rId5" Type="http://schemas.openxmlformats.org/officeDocument/2006/relationships/oleObject" Target="../embeddings/oleObject330.bin"/><Relationship Id="rId10" Type="http://schemas.openxmlformats.org/officeDocument/2006/relationships/image" Target="../media/image316.emf"/><Relationship Id="rId4" Type="http://schemas.openxmlformats.org/officeDocument/2006/relationships/image" Target="../media/image317.jpeg"/><Relationship Id="rId9" Type="http://schemas.openxmlformats.org/officeDocument/2006/relationships/oleObject" Target="../embeddings/oleObject332.bin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8.vml"/><Relationship Id="rId5" Type="http://schemas.openxmlformats.org/officeDocument/2006/relationships/image" Target="../media/image319.emf"/><Relationship Id="rId4" Type="http://schemas.openxmlformats.org/officeDocument/2006/relationships/oleObject" Target="../embeddings/oleObject33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7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8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0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31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32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7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3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8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6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3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37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3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38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3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40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35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42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37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43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38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44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39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45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0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46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1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47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2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4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51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6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53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8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54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9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55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50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51.bin"/><Relationship Id="rId4" Type="http://schemas.openxmlformats.org/officeDocument/2006/relationships/image" Target="../media/image5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52.bin"/><Relationship Id="rId4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58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53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46.xml"/><Relationship Id="rId7" Type="http://schemas.openxmlformats.org/officeDocument/2006/relationships/oleObject" Target="../embeddings/oleObject5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59.emf"/><Relationship Id="rId5" Type="http://schemas.openxmlformats.org/officeDocument/2006/relationships/oleObject" Target="../embeddings/oleObject54.bin"/><Relationship Id="rId4" Type="http://schemas.openxmlformats.org/officeDocument/2006/relationships/image" Target="../media/image6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61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56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62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57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63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58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50.xml"/><Relationship Id="rId7" Type="http://schemas.openxmlformats.org/officeDocument/2006/relationships/oleObject" Target="../embeddings/oleObject6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64.emf"/><Relationship Id="rId5" Type="http://schemas.openxmlformats.org/officeDocument/2006/relationships/oleObject" Target="../embeddings/oleObject59.bin"/><Relationship Id="rId4" Type="http://schemas.openxmlformats.org/officeDocument/2006/relationships/image" Target="../media/image6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66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61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67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62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68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63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69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64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70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65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66.bin"/><Relationship Id="rId4" Type="http://schemas.openxmlformats.org/officeDocument/2006/relationships/image" Target="../media/image7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72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67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2.vml"/><Relationship Id="rId6" Type="http://schemas.openxmlformats.org/officeDocument/2006/relationships/image" Target="../media/image73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68.bin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59.xml"/><Relationship Id="rId7" Type="http://schemas.openxmlformats.org/officeDocument/2006/relationships/oleObject" Target="../embeddings/oleObject7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3.vml"/><Relationship Id="rId6" Type="http://schemas.openxmlformats.org/officeDocument/2006/relationships/image" Target="../media/image64.emf"/><Relationship Id="rId5" Type="http://schemas.openxmlformats.org/officeDocument/2006/relationships/oleObject" Target="../embeddings/oleObject69.bin"/><Relationship Id="rId4" Type="http://schemas.openxmlformats.org/officeDocument/2006/relationships/image" Target="../media/image7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4.vml"/><Relationship Id="rId6" Type="http://schemas.openxmlformats.org/officeDocument/2006/relationships/image" Target="../media/image75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71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5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72.bin"/><Relationship Id="rId4" Type="http://schemas.openxmlformats.org/officeDocument/2006/relationships/image" Target="../media/image76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62.xml"/><Relationship Id="rId7" Type="http://schemas.openxmlformats.org/officeDocument/2006/relationships/oleObject" Target="../embeddings/oleObject7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6.vml"/><Relationship Id="rId6" Type="http://schemas.openxmlformats.org/officeDocument/2006/relationships/image" Target="../media/image64.emf"/><Relationship Id="rId5" Type="http://schemas.openxmlformats.org/officeDocument/2006/relationships/oleObject" Target="../embeddings/oleObject73.bin"/><Relationship Id="rId4" Type="http://schemas.openxmlformats.org/officeDocument/2006/relationships/image" Target="../media/image7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7.vml"/><Relationship Id="rId6" Type="http://schemas.openxmlformats.org/officeDocument/2006/relationships/image" Target="../media/image78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75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8.vml"/><Relationship Id="rId6" Type="http://schemas.openxmlformats.org/officeDocument/2006/relationships/image" Target="../media/image79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76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9.vml"/><Relationship Id="rId6" Type="http://schemas.openxmlformats.org/officeDocument/2006/relationships/image" Target="../media/image80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77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4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9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0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78.bin"/><Relationship Id="rId4" Type="http://schemas.openxmlformats.org/officeDocument/2006/relationships/image" Target="../media/image8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1.vml"/><Relationship Id="rId6" Type="http://schemas.openxmlformats.org/officeDocument/2006/relationships/image" Target="../media/image82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79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2.vml"/><Relationship Id="rId6" Type="http://schemas.openxmlformats.org/officeDocument/2006/relationships/image" Target="../media/image83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80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3.vml"/><Relationship Id="rId6" Type="http://schemas.openxmlformats.org/officeDocument/2006/relationships/image" Target="../media/image84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81.bin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70.xml"/><Relationship Id="rId7" Type="http://schemas.openxmlformats.org/officeDocument/2006/relationships/oleObject" Target="../embeddings/oleObject8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4.vml"/><Relationship Id="rId6" Type="http://schemas.openxmlformats.org/officeDocument/2006/relationships/image" Target="../media/image85.emf"/><Relationship Id="rId5" Type="http://schemas.openxmlformats.org/officeDocument/2006/relationships/oleObject" Target="../embeddings/oleObject82.bin"/><Relationship Id="rId10" Type="http://schemas.openxmlformats.org/officeDocument/2006/relationships/image" Target="../media/image86.emf"/><Relationship Id="rId4" Type="http://schemas.openxmlformats.org/officeDocument/2006/relationships/image" Target="../media/image87.jpeg"/><Relationship Id="rId9" Type="http://schemas.openxmlformats.org/officeDocument/2006/relationships/oleObject" Target="../embeddings/oleObject84.bin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71.xml"/><Relationship Id="rId7" Type="http://schemas.openxmlformats.org/officeDocument/2006/relationships/oleObject" Target="../embeddings/oleObject8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5.vml"/><Relationship Id="rId6" Type="http://schemas.openxmlformats.org/officeDocument/2006/relationships/image" Target="../media/image64.emf"/><Relationship Id="rId5" Type="http://schemas.openxmlformats.org/officeDocument/2006/relationships/oleObject" Target="../embeddings/oleObject85.bin"/><Relationship Id="rId4" Type="http://schemas.openxmlformats.org/officeDocument/2006/relationships/image" Target="../media/image8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6.vml"/><Relationship Id="rId6" Type="http://schemas.openxmlformats.org/officeDocument/2006/relationships/image" Target="../media/image89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87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7.vml"/><Relationship Id="rId6" Type="http://schemas.openxmlformats.org/officeDocument/2006/relationships/image" Target="../media/image90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88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8.vml"/><Relationship Id="rId6" Type="http://schemas.openxmlformats.org/officeDocument/2006/relationships/image" Target="../media/image91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89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9.vml"/><Relationship Id="rId6" Type="http://schemas.openxmlformats.org/officeDocument/2006/relationships/image" Target="../media/image92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90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5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0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0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91.bin"/><Relationship Id="rId4" Type="http://schemas.openxmlformats.org/officeDocument/2006/relationships/image" Target="../media/image9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1.vml"/><Relationship Id="rId6" Type="http://schemas.openxmlformats.org/officeDocument/2006/relationships/image" Target="../media/image94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92.bin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78.xml"/><Relationship Id="rId7" Type="http://schemas.openxmlformats.org/officeDocument/2006/relationships/oleObject" Target="../embeddings/oleObject9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2.vml"/><Relationship Id="rId6" Type="http://schemas.openxmlformats.org/officeDocument/2006/relationships/image" Target="../media/image95.emf"/><Relationship Id="rId5" Type="http://schemas.openxmlformats.org/officeDocument/2006/relationships/oleObject" Target="../embeddings/oleObject93.bin"/><Relationship Id="rId10" Type="http://schemas.openxmlformats.org/officeDocument/2006/relationships/image" Target="../media/image96.emf"/><Relationship Id="rId4" Type="http://schemas.openxmlformats.org/officeDocument/2006/relationships/image" Target="../media/image97.jpeg"/><Relationship Id="rId9" Type="http://schemas.openxmlformats.org/officeDocument/2006/relationships/oleObject" Target="../embeddings/oleObject95.bin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79.xml"/><Relationship Id="rId7" Type="http://schemas.openxmlformats.org/officeDocument/2006/relationships/oleObject" Target="../embeddings/oleObject9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3.vml"/><Relationship Id="rId6" Type="http://schemas.openxmlformats.org/officeDocument/2006/relationships/image" Target="../media/image98.emf"/><Relationship Id="rId5" Type="http://schemas.openxmlformats.org/officeDocument/2006/relationships/oleObject" Target="../embeddings/oleObject96.bin"/><Relationship Id="rId10" Type="http://schemas.openxmlformats.org/officeDocument/2006/relationships/image" Target="../media/image99.emf"/><Relationship Id="rId4" Type="http://schemas.openxmlformats.org/officeDocument/2006/relationships/image" Target="../media/image100.jpeg"/><Relationship Id="rId9" Type="http://schemas.openxmlformats.org/officeDocument/2006/relationships/oleObject" Target="../embeddings/oleObject98.bin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80.xml"/><Relationship Id="rId7" Type="http://schemas.openxmlformats.org/officeDocument/2006/relationships/oleObject" Target="../embeddings/oleObject10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4.vml"/><Relationship Id="rId6" Type="http://schemas.openxmlformats.org/officeDocument/2006/relationships/image" Target="../media/image101.emf"/><Relationship Id="rId5" Type="http://schemas.openxmlformats.org/officeDocument/2006/relationships/oleObject" Target="../embeddings/oleObject99.bin"/><Relationship Id="rId10" Type="http://schemas.openxmlformats.org/officeDocument/2006/relationships/image" Target="../media/image102.emf"/><Relationship Id="rId4" Type="http://schemas.openxmlformats.org/officeDocument/2006/relationships/image" Target="../media/image103.jpeg"/><Relationship Id="rId9" Type="http://schemas.openxmlformats.org/officeDocument/2006/relationships/oleObject" Target="../embeddings/oleObject101.bin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81.xml"/><Relationship Id="rId7" Type="http://schemas.openxmlformats.org/officeDocument/2006/relationships/oleObject" Target="../embeddings/oleObject10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5.vml"/><Relationship Id="rId6" Type="http://schemas.openxmlformats.org/officeDocument/2006/relationships/image" Target="../media/image104.emf"/><Relationship Id="rId5" Type="http://schemas.openxmlformats.org/officeDocument/2006/relationships/oleObject" Target="../embeddings/oleObject102.bin"/><Relationship Id="rId10" Type="http://schemas.openxmlformats.org/officeDocument/2006/relationships/image" Target="../media/image105.emf"/><Relationship Id="rId4" Type="http://schemas.openxmlformats.org/officeDocument/2006/relationships/image" Target="../media/image106.jpeg"/><Relationship Id="rId9" Type="http://schemas.openxmlformats.org/officeDocument/2006/relationships/oleObject" Target="../embeddings/oleObject104.bin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7.bin"/><Relationship Id="rId3" Type="http://schemas.openxmlformats.org/officeDocument/2006/relationships/notesSlide" Target="../notesSlides/notesSlide82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6.vml"/><Relationship Id="rId6" Type="http://schemas.openxmlformats.org/officeDocument/2006/relationships/oleObject" Target="../embeddings/oleObject106.bin"/><Relationship Id="rId5" Type="http://schemas.openxmlformats.org/officeDocument/2006/relationships/image" Target="../media/image107.emf"/><Relationship Id="rId10" Type="http://schemas.openxmlformats.org/officeDocument/2006/relationships/image" Target="../media/image109.jpeg"/><Relationship Id="rId4" Type="http://schemas.openxmlformats.org/officeDocument/2006/relationships/oleObject" Target="../embeddings/oleObject105.bin"/><Relationship Id="rId9" Type="http://schemas.openxmlformats.org/officeDocument/2006/relationships/image" Target="../media/image108.emf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83.xml"/><Relationship Id="rId7" Type="http://schemas.openxmlformats.org/officeDocument/2006/relationships/oleObject" Target="../embeddings/oleObject10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7.vml"/><Relationship Id="rId6" Type="http://schemas.openxmlformats.org/officeDocument/2006/relationships/image" Target="../media/image110.emf"/><Relationship Id="rId5" Type="http://schemas.openxmlformats.org/officeDocument/2006/relationships/oleObject" Target="../embeddings/oleObject108.bin"/><Relationship Id="rId10" Type="http://schemas.openxmlformats.org/officeDocument/2006/relationships/image" Target="../media/image111.emf"/><Relationship Id="rId4" Type="http://schemas.openxmlformats.org/officeDocument/2006/relationships/image" Target="../media/image112.jpeg"/><Relationship Id="rId9" Type="http://schemas.openxmlformats.org/officeDocument/2006/relationships/oleObject" Target="../embeddings/oleObject110.bin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84.xml"/><Relationship Id="rId7" Type="http://schemas.openxmlformats.org/officeDocument/2006/relationships/oleObject" Target="../embeddings/oleObject1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8.vml"/><Relationship Id="rId6" Type="http://schemas.openxmlformats.org/officeDocument/2006/relationships/image" Target="../media/image113.emf"/><Relationship Id="rId5" Type="http://schemas.openxmlformats.org/officeDocument/2006/relationships/oleObject" Target="../embeddings/oleObject111.bin"/><Relationship Id="rId10" Type="http://schemas.openxmlformats.org/officeDocument/2006/relationships/image" Target="../media/image114.emf"/><Relationship Id="rId4" Type="http://schemas.openxmlformats.org/officeDocument/2006/relationships/image" Target="../media/image115.jpeg"/><Relationship Id="rId9" Type="http://schemas.openxmlformats.org/officeDocument/2006/relationships/oleObject" Target="../embeddings/oleObject113.bin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6.bin"/><Relationship Id="rId3" Type="http://schemas.openxmlformats.org/officeDocument/2006/relationships/notesSlide" Target="../notesSlides/notesSlide85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9.vml"/><Relationship Id="rId6" Type="http://schemas.openxmlformats.org/officeDocument/2006/relationships/oleObject" Target="../embeddings/oleObject115.bin"/><Relationship Id="rId5" Type="http://schemas.openxmlformats.org/officeDocument/2006/relationships/image" Target="../media/image116.emf"/><Relationship Id="rId10" Type="http://schemas.openxmlformats.org/officeDocument/2006/relationships/image" Target="../media/image118.jpeg"/><Relationship Id="rId4" Type="http://schemas.openxmlformats.org/officeDocument/2006/relationships/oleObject" Target="../embeddings/oleObject114.bin"/><Relationship Id="rId9" Type="http://schemas.openxmlformats.org/officeDocument/2006/relationships/image" Target="../media/image11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7.jpe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86.xml"/><Relationship Id="rId7" Type="http://schemas.openxmlformats.org/officeDocument/2006/relationships/oleObject" Target="../embeddings/oleObject1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0.vml"/><Relationship Id="rId6" Type="http://schemas.openxmlformats.org/officeDocument/2006/relationships/image" Target="../media/image119.emf"/><Relationship Id="rId5" Type="http://schemas.openxmlformats.org/officeDocument/2006/relationships/oleObject" Target="../embeddings/oleObject117.bin"/><Relationship Id="rId10" Type="http://schemas.openxmlformats.org/officeDocument/2006/relationships/image" Target="../media/image120.emf"/><Relationship Id="rId4" Type="http://schemas.openxmlformats.org/officeDocument/2006/relationships/image" Target="../media/image121.jpeg"/><Relationship Id="rId9" Type="http://schemas.openxmlformats.org/officeDocument/2006/relationships/oleObject" Target="../embeddings/oleObject119.bin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87.xml"/><Relationship Id="rId7" Type="http://schemas.openxmlformats.org/officeDocument/2006/relationships/oleObject" Target="../embeddings/oleObject1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1.vml"/><Relationship Id="rId6" Type="http://schemas.openxmlformats.org/officeDocument/2006/relationships/image" Target="../media/image113.emf"/><Relationship Id="rId5" Type="http://schemas.openxmlformats.org/officeDocument/2006/relationships/oleObject" Target="../embeddings/oleObject120.bin"/><Relationship Id="rId10" Type="http://schemas.openxmlformats.org/officeDocument/2006/relationships/image" Target="../media/image122.emf"/><Relationship Id="rId4" Type="http://schemas.openxmlformats.org/officeDocument/2006/relationships/image" Target="../media/image123.jpeg"/><Relationship Id="rId9" Type="http://schemas.openxmlformats.org/officeDocument/2006/relationships/oleObject" Target="../embeddings/oleObject122.bin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88.xml"/><Relationship Id="rId7" Type="http://schemas.openxmlformats.org/officeDocument/2006/relationships/oleObject" Target="../embeddings/oleObject1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2.vml"/><Relationship Id="rId6" Type="http://schemas.openxmlformats.org/officeDocument/2006/relationships/image" Target="../media/image124.emf"/><Relationship Id="rId5" Type="http://schemas.openxmlformats.org/officeDocument/2006/relationships/oleObject" Target="../embeddings/oleObject123.bin"/><Relationship Id="rId10" Type="http://schemas.openxmlformats.org/officeDocument/2006/relationships/image" Target="../media/image125.emf"/><Relationship Id="rId4" Type="http://schemas.openxmlformats.org/officeDocument/2006/relationships/image" Target="../media/image126.jpeg"/><Relationship Id="rId9" Type="http://schemas.openxmlformats.org/officeDocument/2006/relationships/oleObject" Target="../embeddings/oleObject125.bin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89.xml"/><Relationship Id="rId7" Type="http://schemas.openxmlformats.org/officeDocument/2006/relationships/oleObject" Target="../embeddings/oleObject1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3.vml"/><Relationship Id="rId6" Type="http://schemas.openxmlformats.org/officeDocument/2006/relationships/image" Target="../media/image113.emf"/><Relationship Id="rId5" Type="http://schemas.openxmlformats.org/officeDocument/2006/relationships/oleObject" Target="../embeddings/oleObject126.bin"/><Relationship Id="rId10" Type="http://schemas.openxmlformats.org/officeDocument/2006/relationships/image" Target="../media/image127.emf"/><Relationship Id="rId4" Type="http://schemas.openxmlformats.org/officeDocument/2006/relationships/image" Target="../media/image128.jpeg"/><Relationship Id="rId9" Type="http://schemas.openxmlformats.org/officeDocument/2006/relationships/oleObject" Target="../embeddings/oleObject128.bin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90.xml"/><Relationship Id="rId7" Type="http://schemas.openxmlformats.org/officeDocument/2006/relationships/oleObject" Target="../embeddings/oleObject1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4.vml"/><Relationship Id="rId6" Type="http://schemas.openxmlformats.org/officeDocument/2006/relationships/image" Target="../media/image129.emf"/><Relationship Id="rId5" Type="http://schemas.openxmlformats.org/officeDocument/2006/relationships/oleObject" Target="../embeddings/oleObject129.bin"/><Relationship Id="rId10" Type="http://schemas.openxmlformats.org/officeDocument/2006/relationships/image" Target="../media/image130.emf"/><Relationship Id="rId4" Type="http://schemas.openxmlformats.org/officeDocument/2006/relationships/image" Target="../media/image131.jpeg"/><Relationship Id="rId9" Type="http://schemas.openxmlformats.org/officeDocument/2006/relationships/oleObject" Target="../embeddings/oleObject131.bin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91.xml"/><Relationship Id="rId7" Type="http://schemas.openxmlformats.org/officeDocument/2006/relationships/oleObject" Target="../embeddings/oleObject1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5.vml"/><Relationship Id="rId6" Type="http://schemas.openxmlformats.org/officeDocument/2006/relationships/image" Target="../media/image132.emf"/><Relationship Id="rId5" Type="http://schemas.openxmlformats.org/officeDocument/2006/relationships/oleObject" Target="../embeddings/oleObject132.bin"/><Relationship Id="rId10" Type="http://schemas.openxmlformats.org/officeDocument/2006/relationships/image" Target="../media/image133.emf"/><Relationship Id="rId4" Type="http://schemas.openxmlformats.org/officeDocument/2006/relationships/image" Target="../media/image134.jpeg"/><Relationship Id="rId9" Type="http://schemas.openxmlformats.org/officeDocument/2006/relationships/oleObject" Target="../embeddings/oleObject134.bin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92.xml"/><Relationship Id="rId7" Type="http://schemas.openxmlformats.org/officeDocument/2006/relationships/oleObject" Target="../embeddings/oleObject1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6.vml"/><Relationship Id="rId6" Type="http://schemas.openxmlformats.org/officeDocument/2006/relationships/image" Target="../media/image135.emf"/><Relationship Id="rId5" Type="http://schemas.openxmlformats.org/officeDocument/2006/relationships/oleObject" Target="../embeddings/oleObject135.bin"/><Relationship Id="rId10" Type="http://schemas.openxmlformats.org/officeDocument/2006/relationships/image" Target="../media/image136.emf"/><Relationship Id="rId4" Type="http://schemas.openxmlformats.org/officeDocument/2006/relationships/image" Target="../media/image137.jpeg"/><Relationship Id="rId9" Type="http://schemas.openxmlformats.org/officeDocument/2006/relationships/oleObject" Target="../embeddings/oleObject137.bin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93.xml"/><Relationship Id="rId7" Type="http://schemas.openxmlformats.org/officeDocument/2006/relationships/oleObject" Target="../embeddings/oleObject1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7.vml"/><Relationship Id="rId6" Type="http://schemas.openxmlformats.org/officeDocument/2006/relationships/image" Target="../media/image138.emf"/><Relationship Id="rId5" Type="http://schemas.openxmlformats.org/officeDocument/2006/relationships/oleObject" Target="../embeddings/oleObject138.bin"/><Relationship Id="rId10" Type="http://schemas.openxmlformats.org/officeDocument/2006/relationships/image" Target="../media/image139.emf"/><Relationship Id="rId4" Type="http://schemas.openxmlformats.org/officeDocument/2006/relationships/image" Target="../media/image140.jpeg"/><Relationship Id="rId9" Type="http://schemas.openxmlformats.org/officeDocument/2006/relationships/oleObject" Target="../embeddings/oleObject140.bin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94.xml"/><Relationship Id="rId7" Type="http://schemas.openxmlformats.org/officeDocument/2006/relationships/oleObject" Target="../embeddings/oleObject1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8.vml"/><Relationship Id="rId6" Type="http://schemas.openxmlformats.org/officeDocument/2006/relationships/image" Target="../media/image141.emf"/><Relationship Id="rId5" Type="http://schemas.openxmlformats.org/officeDocument/2006/relationships/oleObject" Target="../embeddings/oleObject141.bin"/><Relationship Id="rId10" Type="http://schemas.openxmlformats.org/officeDocument/2006/relationships/image" Target="../media/image142.emf"/><Relationship Id="rId4" Type="http://schemas.openxmlformats.org/officeDocument/2006/relationships/image" Target="../media/image143.jpeg"/><Relationship Id="rId9" Type="http://schemas.openxmlformats.org/officeDocument/2006/relationships/oleObject" Target="../embeddings/oleObject143.bin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95.xml"/><Relationship Id="rId7" Type="http://schemas.openxmlformats.org/officeDocument/2006/relationships/oleObject" Target="../embeddings/oleObject1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9.vml"/><Relationship Id="rId6" Type="http://schemas.openxmlformats.org/officeDocument/2006/relationships/image" Target="../media/image141.emf"/><Relationship Id="rId5" Type="http://schemas.openxmlformats.org/officeDocument/2006/relationships/oleObject" Target="../embeddings/oleObject144.bin"/><Relationship Id="rId10" Type="http://schemas.openxmlformats.org/officeDocument/2006/relationships/image" Target="../media/image144.emf"/><Relationship Id="rId4" Type="http://schemas.openxmlformats.org/officeDocument/2006/relationships/image" Target="../media/image145.jpeg"/><Relationship Id="rId9" Type="http://schemas.openxmlformats.org/officeDocument/2006/relationships/oleObject" Target="../embeddings/oleObject14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Sachkova\Desktop\Приложение к решению ПЗЗ_ито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0435"/>
            <a:ext cx="4515519" cy="6392909"/>
          </a:xfrm>
          <a:prstGeom prst="rect">
            <a:avLst/>
          </a:prstGeom>
          <a:noFill/>
        </p:spPr>
      </p:pic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-439341" y="253718"/>
          <a:ext cx="3730724" cy="625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795" name="Document" r:id="rId4" imgW="4273593" imgH="706146" progId="Word.Document.8">
                  <p:embed/>
                </p:oleObj>
              </mc:Choice>
              <mc:Fallback>
                <p:oleObj name="Document" r:id="rId4" imgW="4273593" imgH="706146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39341" y="253718"/>
                        <a:ext cx="3730724" cy="6254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260725" y="0"/>
            <a:ext cx="15938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 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Совета 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30.06.2021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159</a:t>
            </a:r>
            <a:endParaRPr lang="ru-RU" alt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defTabSz="1012825"/>
            <a:endParaRPr lang="ru-RU" alt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60725" y="646609"/>
            <a:ext cx="15938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 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Совета 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24.06.2009 № 1288</a:t>
            </a:r>
          </a:p>
          <a:p>
            <a:pPr defTabSz="1012825"/>
            <a:endParaRPr lang="ru-RU" alt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790676"/>
            <a:ext cx="4176464" cy="3301747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1" name="Document" r:id="rId5" imgW="4262625" imgH="517489" progId="">
                  <p:embed/>
                </p:oleObj>
              </mc:Choice>
              <mc:Fallback>
                <p:oleObj name="Document" r:id="rId5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6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1 000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2287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Фадеева и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Игарской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35671" y="4311228"/>
            <a:ext cx="2295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6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35671" y="4311228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6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C91935-EBD9-4727-A3A1-DD9CC4E248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78" y="2713118"/>
            <a:ext cx="3867448" cy="2901870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" y="5988050"/>
          <a:ext cx="39497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90" name="Document" r:id="rId5" imgW="4262625" imgH="518207" progId="">
                  <p:embed/>
                </p:oleObj>
              </mc:Choice>
              <mc:Fallback>
                <p:oleObj name="Document" r:id="rId5" imgW="4262625" imgH="518207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0" y="5988050"/>
                        <a:ext cx="3949700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91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92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96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96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83523716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7DE865-61C7-47A8-9BF7-C2AFEAEDF4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99" y="2663825"/>
            <a:ext cx="3949701" cy="2964251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9147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14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9147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15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16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97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97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81717310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A702FD-230B-4A9E-9D51-B96E805C67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58" y="2681240"/>
            <a:ext cx="4074071" cy="3059590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9147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38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9147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39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40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98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98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71260316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7C7297-D9FA-45EC-967D-53C7DEA951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t="8954" r="12918" b="45638"/>
          <a:stretch/>
        </p:blipFill>
        <p:spPr>
          <a:xfrm>
            <a:off x="537381" y="2761960"/>
            <a:ext cx="3779812" cy="3114675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9147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62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9147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63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64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99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F51CEE2E-CB9B-42EA-BB7C-C017C63E4D9D}"/>
              </a:ext>
            </a:extLst>
          </p:cNvPr>
          <p:cNvSpPr/>
          <p:nvPr/>
        </p:nvSpPr>
        <p:spPr bwMode="auto">
          <a:xfrm>
            <a:off x="2335487" y="4227498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26D958-2DAE-4F59-B19B-DD31E3932F62}"/>
              </a:ext>
            </a:extLst>
          </p:cNvPr>
          <p:cNvSpPr txBox="1"/>
          <p:nvPr/>
        </p:nvSpPr>
        <p:spPr>
          <a:xfrm>
            <a:off x="2296203" y="4225448"/>
            <a:ext cx="2744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99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99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05906084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CFDC6D-C68C-4F1A-A291-04D0671300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2740173"/>
            <a:ext cx="4114516" cy="3093297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9147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86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9147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87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88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100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100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50110361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C731D1-6129-472D-AD3D-6D26CAC27C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2" y="2663825"/>
            <a:ext cx="4091260" cy="3079183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9147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0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9147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1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2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101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101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74996515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F75B49-3FB3-4472-B930-94518E2649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676625"/>
            <a:ext cx="4079180" cy="3053358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9147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34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9147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35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36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102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102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47391508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581128-EC26-48B9-9026-FCA90E7E5C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40" y="2701200"/>
            <a:ext cx="4077171" cy="3089095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9147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58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9147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59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60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103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103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33848086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7EB76D-7C44-4025-9E64-4E9C19C821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722987"/>
            <a:ext cx="4224338" cy="3162681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82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83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84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104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104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1584131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9C5174-B0E9-4967-9028-39F9291643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656806"/>
            <a:ext cx="4224338" cy="3172406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06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07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08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105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105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075722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5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7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19159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Бестужева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35671" y="4311228"/>
            <a:ext cx="2295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7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35671" y="4311228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7047" y="2790676"/>
            <a:ext cx="4399792" cy="3312368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7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30" name="Document" r:id="rId4" imgW="4262625" imgH="516770" progId="">
                  <p:embed/>
                </p:oleObj>
              </mc:Choice>
              <mc:Fallback>
                <p:oleObj name="Document" r:id="rId4" imgW="4262625" imgH="51677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31" name="Document" r:id="rId6" imgW="4262625" imgH="517489" progId="">
                  <p:embed/>
                </p:oleObj>
              </mc:Choice>
              <mc:Fallback>
                <p:oleObj name="Document" r:id="rId6" imgW="4262625" imgH="517489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32" name="Document" r:id="rId8" imgW="4262625" imgH="516770" progId="">
                  <p:embed/>
                </p:oleObj>
              </mc:Choice>
              <mc:Fallback>
                <p:oleObj name="Document" r:id="rId8" imgW="4262625" imgH="51677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106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65392A-BE6F-45F4-BA12-BEC26B54F90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t="8954" r="12918" b="45638"/>
          <a:stretch/>
        </p:blipFill>
        <p:spPr>
          <a:xfrm>
            <a:off x="447675" y="2772345"/>
            <a:ext cx="3779812" cy="3114675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3EE730BE-3B64-437A-A87B-7E5BFF46867F}"/>
              </a:ext>
            </a:extLst>
          </p:cNvPr>
          <p:cNvSpPr/>
          <p:nvPr/>
        </p:nvSpPr>
        <p:spPr bwMode="auto">
          <a:xfrm>
            <a:off x="2243687" y="4343574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D2976E-9679-4475-B365-8813A9DCCAA5}"/>
              </a:ext>
            </a:extLst>
          </p:cNvPr>
          <p:cNvSpPr txBox="1"/>
          <p:nvPr/>
        </p:nvSpPr>
        <p:spPr>
          <a:xfrm>
            <a:off x="2177416" y="4336762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106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106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22032314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4933BB-9AD6-4C18-A28C-556FD84798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681957"/>
            <a:ext cx="4224338" cy="3173146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54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55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56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107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107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52770148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F86A35-95CF-453C-87B2-AB2DA0FFD9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724972"/>
            <a:ext cx="4224338" cy="3166847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78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79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80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108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108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86698716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E38D9C-C1CC-4D6E-AA31-E9EA286F86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676996"/>
            <a:ext cx="4224338" cy="3164079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02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03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04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109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109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429475611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729EA0-179F-4233-8B0B-4198B615A6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663825"/>
            <a:ext cx="4224338" cy="3177280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26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27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28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110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110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6690839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727581-B251-45DE-B034-9D88041DCA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t="6963" r="12918" b="45801"/>
          <a:stretch/>
        </p:blipFill>
        <p:spPr>
          <a:xfrm>
            <a:off x="537381" y="2616081"/>
            <a:ext cx="3779812" cy="3239988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9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0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111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71103" y="2358628"/>
            <a:ext cx="3687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Героев Революции, Белая и </a:t>
            </a:r>
          </a:p>
          <a:p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2-я Марата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111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27872378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C8790B-8809-4F17-BBAE-D0A4B534C2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42" y="2625052"/>
            <a:ext cx="4140821" cy="3106300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74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75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76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112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112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41607889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F8A05D-8423-45A6-8379-172BB9952F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31" y="2663825"/>
            <a:ext cx="4224338" cy="3179459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98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99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00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113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113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33625580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18B831-8F59-4239-9ABC-6A81C8CDE5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620739"/>
            <a:ext cx="4224338" cy="3187863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22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23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24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114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114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89629103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46" name="Document" r:id="rId4" imgW="4262625" imgH="516770" progId="">
                  <p:embed/>
                </p:oleObj>
              </mc:Choice>
              <mc:Fallback>
                <p:oleObj name="Document" r:id="rId4" imgW="4262625" imgH="51677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47" name="Document" r:id="rId6" imgW="4262625" imgH="517489" progId="">
                  <p:embed/>
                </p:oleObj>
              </mc:Choice>
              <mc:Fallback>
                <p:oleObj name="Document" r:id="rId6" imgW="4262625" imgH="517489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48" name="Document" r:id="rId8" imgW="4262625" imgH="516770" progId="">
                  <p:embed/>
                </p:oleObj>
              </mc:Choice>
              <mc:Fallback>
                <p:oleObj name="Document" r:id="rId8" imgW="4262625" imgH="51677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115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C4A4CD-7244-43F6-BBAE-CF23A2E46C0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t="8954" r="10922" b="46742"/>
          <a:stretch/>
        </p:blipFill>
        <p:spPr>
          <a:xfrm>
            <a:off x="513556" y="2747962"/>
            <a:ext cx="3876676" cy="3038947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D8D43608-9BA7-43EB-87BE-2B1DE6F05D35}"/>
              </a:ext>
            </a:extLst>
          </p:cNvPr>
          <p:cNvSpPr/>
          <p:nvPr/>
        </p:nvSpPr>
        <p:spPr bwMode="auto">
          <a:xfrm>
            <a:off x="2239762" y="4232450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E55D05-CC68-472E-A130-23A7D5C9B9E0}"/>
              </a:ext>
            </a:extLst>
          </p:cNvPr>
          <p:cNvSpPr txBox="1"/>
          <p:nvPr/>
        </p:nvSpPr>
        <p:spPr>
          <a:xfrm>
            <a:off x="2178253" y="4230400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115</a:t>
            </a:r>
            <a:endParaRPr lang="ru-RU" dirty="0"/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115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980812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790676"/>
            <a:ext cx="4176464" cy="3283848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9" name="Document" r:id="rId5" imgW="4262625" imgH="517489" progId="">
                  <p:embed/>
                </p:oleObj>
              </mc:Choice>
              <mc:Fallback>
                <p:oleObj name="Document" r:id="rId5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8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693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Красногорской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Ереванской,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Ботанической, Дальневосточной,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Мочищенским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 шоссе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39255" y="4086820"/>
            <a:ext cx="2295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139255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8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8463D2-1A5D-480B-9C09-2705CF20B9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7" y="2663825"/>
            <a:ext cx="4173562" cy="3134295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70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71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72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116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116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417649513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E67B1F-9C82-4B6C-A6A2-E4097AB1D7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t="8954" r="10923" b="45638"/>
          <a:stretch/>
        </p:blipFill>
        <p:spPr>
          <a:xfrm>
            <a:off x="488949" y="2773809"/>
            <a:ext cx="3876675" cy="3114675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80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81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82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117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CE944776-F3CC-4DEB-90F8-52931917F1EE}"/>
              </a:ext>
            </a:extLst>
          </p:cNvPr>
          <p:cNvSpPr/>
          <p:nvPr/>
        </p:nvSpPr>
        <p:spPr bwMode="auto">
          <a:xfrm>
            <a:off x="2210293" y="4553278"/>
            <a:ext cx="183600" cy="1782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76391-5222-4021-A5E2-7966A086969B}"/>
              </a:ext>
            </a:extLst>
          </p:cNvPr>
          <p:cNvSpPr txBox="1"/>
          <p:nvPr/>
        </p:nvSpPr>
        <p:spPr>
          <a:xfrm>
            <a:off x="2139255" y="4540721"/>
            <a:ext cx="319318" cy="194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117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22A3D3A3-5B44-4C30-9A07-A430FEA9F3D0}"/>
              </a:ext>
            </a:extLst>
          </p:cNvPr>
          <p:cNvSpPr/>
          <p:nvPr/>
        </p:nvSpPr>
        <p:spPr bwMode="auto">
          <a:xfrm>
            <a:off x="1275159" y="3768946"/>
            <a:ext cx="183600" cy="1782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261270-0FD5-4881-BD8B-B3F440E69F15}"/>
              </a:ext>
            </a:extLst>
          </p:cNvPr>
          <p:cNvSpPr txBox="1"/>
          <p:nvPr/>
        </p:nvSpPr>
        <p:spPr>
          <a:xfrm>
            <a:off x="1204121" y="3756389"/>
            <a:ext cx="319318" cy="194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117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2E938A54-2AE7-42B7-8239-B66D9AB64CF2}"/>
              </a:ext>
            </a:extLst>
          </p:cNvPr>
          <p:cNvSpPr/>
          <p:nvPr/>
        </p:nvSpPr>
        <p:spPr bwMode="auto">
          <a:xfrm>
            <a:off x="2494770" y="4277267"/>
            <a:ext cx="183600" cy="1782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63577C-5D67-48B4-AD88-9CFA04B708A6}"/>
              </a:ext>
            </a:extLst>
          </p:cNvPr>
          <p:cNvSpPr txBox="1"/>
          <p:nvPr/>
        </p:nvSpPr>
        <p:spPr>
          <a:xfrm>
            <a:off x="2423732" y="4264710"/>
            <a:ext cx="319318" cy="194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117</a:t>
            </a: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117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25149518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FFE9F7-B898-47A9-AF23-9E92BA10A5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2" y="2692623"/>
            <a:ext cx="4191621" cy="3145093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18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19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20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118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118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98860455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2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063" y="2718668"/>
            <a:ext cx="4135047" cy="3240360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7" name="Document" r:id="rId5" imgW="4262625" imgH="517489" progId="">
                  <p:embed/>
                </p:oleObj>
              </mc:Choice>
              <mc:Fallback>
                <p:oleObj name="Document" r:id="rId5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119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4 000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22797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Республиканская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5279" y="4086820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119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27287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119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B1D1BE-A0FA-40E0-B9F0-9242D96FBA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2712239"/>
            <a:ext cx="4132016" cy="3070729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39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40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41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120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120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7556626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2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718668"/>
            <a:ext cx="4209382" cy="3312368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1" name="Document" r:id="rId5" imgW="4262625" imgH="517489" progId="">
                  <p:embed/>
                </p:oleObj>
              </mc:Choice>
              <mc:Fallback>
                <p:oleObj name="Document" r:id="rId5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121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4 000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25314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Малая Кавалерийская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5279" y="4086820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121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27287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121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1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7087" y="2790676"/>
            <a:ext cx="3770384" cy="2952328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63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64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65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122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Овал 13">
            <a:extLst>
              <a:ext uri="{FF2B5EF4-FFF2-40B4-BE49-F238E27FC236}">
                <a16:creationId xmlns:a16="http://schemas.microsoft.com/office/drawing/2014/main" id="{E3FF41CC-F3F6-4BA5-BCD9-338054E59E68}"/>
              </a:ext>
            </a:extLst>
          </p:cNvPr>
          <p:cNvSpPr/>
          <p:nvPr/>
        </p:nvSpPr>
        <p:spPr bwMode="auto">
          <a:xfrm>
            <a:off x="2283271" y="4093170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ABC346-F4D0-4814-A93E-6E444E22115F}"/>
              </a:ext>
            </a:extLst>
          </p:cNvPr>
          <p:cNvSpPr txBox="1"/>
          <p:nvPr/>
        </p:nvSpPr>
        <p:spPr>
          <a:xfrm>
            <a:off x="2211263" y="4086820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122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122  к </a:t>
            </a:r>
            <a:r>
              <a:rPr lang="ru-RU" sz="900" dirty="0"/>
              <a:t>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52405625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A6BC15-9B89-4BB9-A09A-2E81917271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t="8954" r="10923" b="45638"/>
          <a:stretch/>
        </p:blipFill>
        <p:spPr>
          <a:xfrm>
            <a:off x="488948" y="2718668"/>
            <a:ext cx="3876675" cy="3114675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04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05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06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123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CE944776-F3CC-4DEB-90F8-52931917F1EE}"/>
              </a:ext>
            </a:extLst>
          </p:cNvPr>
          <p:cNvSpPr/>
          <p:nvPr/>
        </p:nvSpPr>
        <p:spPr bwMode="auto">
          <a:xfrm>
            <a:off x="2210293" y="4099619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76391-5222-4021-A5E2-7966A086969B}"/>
              </a:ext>
            </a:extLst>
          </p:cNvPr>
          <p:cNvSpPr txBox="1"/>
          <p:nvPr/>
        </p:nvSpPr>
        <p:spPr>
          <a:xfrm>
            <a:off x="2139255" y="4086820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123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123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55060680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11" name="Document" r:id="rId4" imgW="4262625" imgH="516770" progId="">
                  <p:embed/>
                </p:oleObj>
              </mc:Choice>
              <mc:Fallback>
                <p:oleObj name="Document" r:id="rId4" imgW="4262625" imgH="516770" progId="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12" name="Document" r:id="rId6" imgW="4262625" imgH="517489" progId="">
                  <p:embed/>
                </p:oleObj>
              </mc:Choice>
              <mc:Fallback>
                <p:oleObj name="Document" r:id="rId6" imgW="4262625" imgH="517489" progId="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13" name="Document" r:id="rId8" imgW="4262625" imgH="516770" progId="">
                  <p:embed/>
                </p:oleObj>
              </mc:Choice>
              <mc:Fallback>
                <p:oleObj name="Document" r:id="rId8" imgW="4262625" imgH="516770" progId="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124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79BDF1-E9F6-4701-887C-6D0371966A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2686082"/>
            <a:ext cx="4083472" cy="3064647"/>
          </a:xfrm>
          <a:prstGeom prst="rect">
            <a:avLst/>
          </a:prstGeom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124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35101632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34" name="Document" r:id="rId4" imgW="4262625" imgH="516770" progId="">
                  <p:embed/>
                </p:oleObj>
              </mc:Choice>
              <mc:Fallback>
                <p:oleObj name="Document" r:id="rId4" imgW="4262625" imgH="516770" progId="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35" name="Document" r:id="rId6" imgW="4262625" imgH="517489" progId="">
                  <p:embed/>
                </p:oleObj>
              </mc:Choice>
              <mc:Fallback>
                <p:oleObj name="Document" r:id="rId6" imgW="4262625" imgH="517489" progId="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125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73A5C5-1852-4525-B69E-850AF82EAB9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t="8008" r="10923" b="45637"/>
          <a:stretch/>
        </p:blipFill>
        <p:spPr>
          <a:xfrm>
            <a:off x="513556" y="2767906"/>
            <a:ext cx="3876675" cy="3179564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4DEFE8D4-34BA-4F73-BCF0-E5BE055D4B47}"/>
              </a:ext>
            </a:extLst>
          </p:cNvPr>
          <p:cNvSpPr/>
          <p:nvPr/>
        </p:nvSpPr>
        <p:spPr bwMode="auto">
          <a:xfrm>
            <a:off x="2034754" y="3942988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022D68-9074-4768-894E-6E7859923C4D}"/>
              </a:ext>
            </a:extLst>
          </p:cNvPr>
          <p:cNvSpPr txBox="1"/>
          <p:nvPr/>
        </p:nvSpPr>
        <p:spPr>
          <a:xfrm>
            <a:off x="1973245" y="3940938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125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103" y="2358628"/>
            <a:ext cx="25731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</a:t>
            </a:r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Богдана Хмельницкого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125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763965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7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9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5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299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Северной, Весенней,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Дмитрия Донского, Красным проспектом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35671" y="4311228"/>
            <a:ext cx="2295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9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35671" y="4311228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5039" y="2718668"/>
            <a:ext cx="4435794" cy="3312368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9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FC81AF-FFF0-48EB-B95C-7488E111AC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t="8954" r="10923" b="45638"/>
          <a:stretch/>
        </p:blipFill>
        <p:spPr>
          <a:xfrm>
            <a:off x="488949" y="2770187"/>
            <a:ext cx="3876675" cy="3114675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59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60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61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126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Овал 13">
            <a:extLst>
              <a:ext uri="{FF2B5EF4-FFF2-40B4-BE49-F238E27FC236}">
                <a16:creationId xmlns:a16="http://schemas.microsoft.com/office/drawing/2014/main" id="{4DEFE8D4-34BA-4F73-BCF0-E5BE055D4B47}"/>
              </a:ext>
            </a:extLst>
          </p:cNvPr>
          <p:cNvSpPr/>
          <p:nvPr/>
        </p:nvSpPr>
        <p:spPr bwMode="auto">
          <a:xfrm>
            <a:off x="1755256" y="3769803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022D68-9074-4768-894E-6E7859923C4D}"/>
              </a:ext>
            </a:extLst>
          </p:cNvPr>
          <p:cNvSpPr txBox="1"/>
          <p:nvPr/>
        </p:nvSpPr>
        <p:spPr>
          <a:xfrm>
            <a:off x="1693747" y="3767753"/>
            <a:ext cx="31931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126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CA7B60E0-7ED4-4293-A274-8B87D6C5D1F4}"/>
              </a:ext>
            </a:extLst>
          </p:cNvPr>
          <p:cNvSpPr/>
          <p:nvPr/>
        </p:nvSpPr>
        <p:spPr bwMode="auto">
          <a:xfrm>
            <a:off x="2848836" y="4448910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388DDB-E9BA-4EA0-87A9-B1E62281F041}"/>
              </a:ext>
            </a:extLst>
          </p:cNvPr>
          <p:cNvSpPr txBox="1"/>
          <p:nvPr/>
        </p:nvSpPr>
        <p:spPr>
          <a:xfrm>
            <a:off x="2787327" y="4446860"/>
            <a:ext cx="31931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126</a:t>
            </a: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126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7139184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2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718668"/>
            <a:ext cx="4224650" cy="3312368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5" name="Document" r:id="rId5" imgW="4262625" imgH="517489" progId="">
                  <p:embed/>
                </p:oleObj>
              </mc:Choice>
              <mc:Fallback>
                <p:oleObj name="Document" r:id="rId5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127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4 500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19271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Планетная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5279" y="4086820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127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27287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127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2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718668"/>
            <a:ext cx="4223511" cy="3312368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9" name="Document" r:id="rId5" imgW="4262625" imgH="517489" progId="">
                  <p:embed/>
                </p:oleObj>
              </mc:Choice>
              <mc:Fallback>
                <p:oleObj name="Document" r:id="rId5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128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4 500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21595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Кавалерийская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5279" y="4086820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27287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128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2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718668"/>
            <a:ext cx="4316490" cy="3384376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3" name="Document" r:id="rId5" imgW="4262625" imgH="517489" progId="">
                  <p:embed/>
                </p:oleObj>
              </mc:Choice>
              <mc:Fallback>
                <p:oleObj name="Document" r:id="rId5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129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4 500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18181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Свободы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25824" y="4368876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129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99295" y="437485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129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2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718668"/>
            <a:ext cx="4254723" cy="3384376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17" name="Document" r:id="rId5" imgW="4262625" imgH="517489" progId="">
                  <p:embed/>
                </p:oleObj>
              </mc:Choice>
              <mc:Fallback>
                <p:oleObj name="Document" r:id="rId5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130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3 000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23551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Малая Кропоткина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27287" y="4374852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130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99295" y="437485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 smtClean="0"/>
              <a:t>Приложение 130 к </a:t>
            </a:r>
            <a:r>
              <a:rPr lang="ru-RU" sz="900" dirty="0"/>
              <a:t>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27C495-0D98-4E73-BFEE-E6A41910C7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24" y="2690773"/>
            <a:ext cx="4138539" cy="3127325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04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05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06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131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131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76560093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888503-C91A-40D4-86DE-45E89055B9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" y="2680816"/>
            <a:ext cx="4273067" cy="3206204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28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29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30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132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132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65753176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126127-F12C-4DDA-86FA-42C86BF989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663825"/>
            <a:ext cx="4224338" cy="3174519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309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310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311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 smtClean="0"/>
              <a:t>133</a:t>
            </a:r>
            <a:endParaRPr lang="ru-RU" sz="600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Овал 10">
            <a:extLst>
              <a:ext uri="{FF2B5EF4-FFF2-40B4-BE49-F238E27FC236}">
                <a16:creationId xmlns:a16="http://schemas.microsoft.com/office/drawing/2014/main" id="{5EB06987-E8E7-4321-9DF8-11B2B68BF690}"/>
              </a:ext>
            </a:extLst>
          </p:cNvPr>
          <p:cNvSpPr/>
          <p:nvPr/>
        </p:nvSpPr>
        <p:spPr bwMode="auto">
          <a:xfrm>
            <a:off x="2505645" y="4453210"/>
            <a:ext cx="183600" cy="1836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30ECAE-9EEC-4889-A99C-47B7DACC0D75}"/>
              </a:ext>
            </a:extLst>
          </p:cNvPr>
          <p:cNvSpPr txBox="1"/>
          <p:nvPr/>
        </p:nvSpPr>
        <p:spPr>
          <a:xfrm>
            <a:off x="2433637" y="4436070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133</a:t>
            </a:r>
            <a:endParaRPr lang="ru-RU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133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53602830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04157C-7B56-4FF4-B424-AECA4CE48F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722586"/>
            <a:ext cx="4175794" cy="3127028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76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77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78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134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134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41881888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793FFA-CE17-42E4-A6A4-5EB7618AAF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722988"/>
            <a:ext cx="4224338" cy="3162680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100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101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102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135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135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4052248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6BD6F7-E206-4A13-A0E1-E94494CAFA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t="6963" r="10923" b="45809"/>
          <a:stretch/>
        </p:blipFill>
        <p:spPr>
          <a:xfrm>
            <a:off x="513556" y="2649019"/>
            <a:ext cx="3876675" cy="3239466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36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37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10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F3724858-C3DE-4AE2-8647-101CD2174A81}"/>
              </a:ext>
            </a:extLst>
          </p:cNvPr>
          <p:cNvSpPr/>
          <p:nvPr/>
        </p:nvSpPr>
        <p:spPr bwMode="auto">
          <a:xfrm>
            <a:off x="2012635" y="4104839"/>
            <a:ext cx="192966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B5A570-096B-4B2C-BE9E-1DD23E51752C}"/>
              </a:ext>
            </a:extLst>
          </p:cNvPr>
          <p:cNvSpPr txBox="1"/>
          <p:nvPr/>
        </p:nvSpPr>
        <p:spPr>
          <a:xfrm>
            <a:off x="1965593" y="4102789"/>
            <a:ext cx="2744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1103" y="2358628"/>
            <a:ext cx="21932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Красный Факел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10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24924417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4" name="Document" r:id="rId4" imgW="4262625" imgH="516770" progId="">
                  <p:embed/>
                </p:oleObj>
              </mc:Choice>
              <mc:Fallback>
                <p:oleObj name="Document" r:id="rId4" imgW="4262625" imgH="516770" progId="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5" name="Document" r:id="rId6" imgW="4262625" imgH="517489" progId="">
                  <p:embed/>
                </p:oleObj>
              </mc:Choice>
              <mc:Fallback>
                <p:oleObj name="Document" r:id="rId6" imgW="4262625" imgH="517489" progId="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6" name="Document" r:id="rId8" imgW="4262625" imgH="516770" progId="">
                  <p:embed/>
                </p:oleObj>
              </mc:Choice>
              <mc:Fallback>
                <p:oleObj name="Document" r:id="rId8" imgW="4262625" imgH="516770" progId="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136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847B8A-ADFE-448A-802D-D3E8EDF9B62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t="8954" r="12918" b="45638"/>
          <a:stretch/>
        </p:blipFill>
        <p:spPr>
          <a:xfrm>
            <a:off x="561988" y="2746375"/>
            <a:ext cx="3779812" cy="3114675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8656352A-06CB-49B3-BB91-5132953E448E}"/>
              </a:ext>
            </a:extLst>
          </p:cNvPr>
          <p:cNvSpPr/>
          <p:nvPr/>
        </p:nvSpPr>
        <p:spPr bwMode="auto">
          <a:xfrm>
            <a:off x="2214362" y="4096991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C3689D-DDCE-4385-803E-823308B8FBCC}"/>
              </a:ext>
            </a:extLst>
          </p:cNvPr>
          <p:cNvSpPr txBox="1"/>
          <p:nvPr/>
        </p:nvSpPr>
        <p:spPr>
          <a:xfrm>
            <a:off x="2146503" y="4095034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136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136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95282725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8FA464-2DB9-4ECF-8449-3252669DA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24" y="2663825"/>
            <a:ext cx="4138539" cy="3096461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48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49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50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137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137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81376559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2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790676"/>
            <a:ext cx="4280405" cy="3384376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41" name="Document" r:id="rId5" imgW="4262625" imgH="517489" progId="">
                  <p:embed/>
                </p:oleObj>
              </mc:Choice>
              <mc:Fallback>
                <p:oleObj name="Document" r:id="rId5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138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3 000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19271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Плеханова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27287" y="4374852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138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99295" y="437485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138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D05B2F-1389-485D-8B76-EE0265ED81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4" y="2742856"/>
            <a:ext cx="4175920" cy="3167650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149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150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151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 smtClean="0"/>
              <a:t>139</a:t>
            </a:r>
            <a:endParaRPr lang="ru-RU" sz="600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Овал 3">
            <a:extLst>
              <a:ext uri="{FF2B5EF4-FFF2-40B4-BE49-F238E27FC236}">
                <a16:creationId xmlns:a16="http://schemas.microsoft.com/office/drawing/2014/main" id="{B3974B01-9E82-4BFA-8F49-E17920DF0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87" y="4165178"/>
            <a:ext cx="190117" cy="19522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8B810F-C0BE-47F5-A631-E27AE007BCC6}"/>
              </a:ext>
            </a:extLst>
          </p:cNvPr>
          <p:cNvSpPr txBox="1"/>
          <p:nvPr/>
        </p:nvSpPr>
        <p:spPr>
          <a:xfrm>
            <a:off x="2367979" y="4165178"/>
            <a:ext cx="33384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139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 smtClean="0"/>
              <a:t>Приложение 139 к </a:t>
            </a:r>
            <a:r>
              <a:rPr lang="ru-RU" sz="900" dirty="0"/>
              <a:t>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02001521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B1DAFD-E4D7-4857-9A73-9DCAA24B97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2672556"/>
            <a:ext cx="4132016" cy="3101737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90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91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92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140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140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62827226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DEEC46-6D20-49E8-971B-2DC7EF4D2A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" y="2661434"/>
            <a:ext cx="4257675" cy="3195364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14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15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16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141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141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43773375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1E260E-57B8-4C85-ACCC-1C4B627AF6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685380"/>
            <a:ext cx="4224338" cy="3177917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38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39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40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142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142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95682908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62" name="Document" r:id="rId4" imgW="4262625" imgH="516770" progId="">
                  <p:embed/>
                </p:oleObj>
              </mc:Choice>
              <mc:Fallback>
                <p:oleObj name="Document" r:id="rId4" imgW="4262625" imgH="516770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63" name="Document" r:id="rId6" imgW="4262625" imgH="517489" progId="">
                  <p:embed/>
                </p:oleObj>
              </mc:Choice>
              <mc:Fallback>
                <p:oleObj name="Document" r:id="rId6" imgW="4262625" imgH="517489" progId="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64" name="Document" r:id="rId8" imgW="4262625" imgH="516770" progId="">
                  <p:embed/>
                </p:oleObj>
              </mc:Choice>
              <mc:Fallback>
                <p:oleObj name="Document" r:id="rId8" imgW="4262625" imgH="516770" progId="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143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A68E4F-A5CA-47D9-BCD9-BAD27D93D04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t="8954" r="10923" b="45638"/>
          <a:stretch/>
        </p:blipFill>
        <p:spPr>
          <a:xfrm>
            <a:off x="510728" y="2790676"/>
            <a:ext cx="3876675" cy="3114675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F3724858-C3DE-4AE2-8647-101CD2174A81}"/>
              </a:ext>
            </a:extLst>
          </p:cNvPr>
          <p:cNvSpPr/>
          <p:nvPr/>
        </p:nvSpPr>
        <p:spPr bwMode="auto">
          <a:xfrm>
            <a:off x="1819248" y="3971359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B5A570-096B-4B2C-BE9E-1DD23E51752C}"/>
              </a:ext>
            </a:extLst>
          </p:cNvPr>
          <p:cNvSpPr txBox="1"/>
          <p:nvPr/>
        </p:nvSpPr>
        <p:spPr>
          <a:xfrm>
            <a:off x="1751389" y="3957818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143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 smtClean="0"/>
              <a:t>Приложение143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419611514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83A050-B641-406B-B934-32B4FED791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2700948"/>
            <a:ext cx="4132016" cy="3107254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83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84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85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144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144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26852582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ABF9E7-AB57-4ECA-8E26-070FB4990A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6" y="2749232"/>
            <a:ext cx="4116388" cy="3079080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307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308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309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145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145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182975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7047" y="2790676"/>
            <a:ext cx="4248472" cy="3339976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1" name="Document" r:id="rId5" imgW="4262625" imgH="517489" progId="">
                  <p:embed/>
                </p:oleObj>
              </mc:Choice>
              <mc:Fallback>
                <p:oleObj name="Document" r:id="rId5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11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4 000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347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Стасова, Переездной,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Союза Молодежи, Боровой, Профинтерна и Гипсовой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95239" y="4230836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11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067247" y="4230836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11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DF6BFC-6B58-4D75-8735-BCF27A5744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73" y="2732930"/>
            <a:ext cx="4108028" cy="3078268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31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32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33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146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Овал 10">
            <a:extLst>
              <a:ext uri="{FF2B5EF4-FFF2-40B4-BE49-F238E27FC236}">
                <a16:creationId xmlns:a16="http://schemas.microsoft.com/office/drawing/2014/main" id="{86C36143-927B-4387-9D2D-DBC7AE32A18C}"/>
              </a:ext>
            </a:extLst>
          </p:cNvPr>
          <p:cNvSpPr/>
          <p:nvPr/>
        </p:nvSpPr>
        <p:spPr bwMode="auto">
          <a:xfrm>
            <a:off x="2360094" y="4252074"/>
            <a:ext cx="183600" cy="1836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E58824-804C-483E-A20C-AA8C6DFF543E}"/>
              </a:ext>
            </a:extLst>
          </p:cNvPr>
          <p:cNvSpPr txBox="1"/>
          <p:nvPr/>
        </p:nvSpPr>
        <p:spPr>
          <a:xfrm>
            <a:off x="2292235" y="4243846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146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146 к </a:t>
            </a:r>
            <a:r>
              <a:rPr lang="ru-RU" sz="900" dirty="0"/>
              <a:t>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99189582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5" name="Document" r:id="rId4" imgW="4262625" imgH="516770" progId="">
                  <p:embed/>
                </p:oleObj>
              </mc:Choice>
              <mc:Fallback>
                <p:oleObj name="Document" r:id="rId4" imgW="4262625" imgH="516770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6" name="Document" r:id="rId6" imgW="4262625" imgH="517489" progId="">
                  <p:embed/>
                </p:oleObj>
              </mc:Choice>
              <mc:Fallback>
                <p:oleObj name="Document" r:id="rId6" imgW="4262625" imgH="517489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7" name="Document" r:id="rId8" imgW="4262625" imgH="516770" progId="">
                  <p:embed/>
                </p:oleObj>
              </mc:Choice>
              <mc:Fallback>
                <p:oleObj name="Document" r:id="rId8" imgW="4262625" imgH="516770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147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1295EF-0D8C-4BB1-885C-CF903808368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t="8008" r="12918" b="45637"/>
          <a:stretch/>
        </p:blipFill>
        <p:spPr>
          <a:xfrm>
            <a:off x="496106" y="2686546"/>
            <a:ext cx="3779812" cy="3179564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94F8836B-106B-4015-AEED-79D1D1F53B51}"/>
              </a:ext>
            </a:extLst>
          </p:cNvPr>
          <p:cNvSpPr/>
          <p:nvPr/>
        </p:nvSpPr>
        <p:spPr bwMode="auto">
          <a:xfrm>
            <a:off x="2139255" y="4066674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BBF2E0-AB1E-4D04-B102-342382EB0EEC}"/>
              </a:ext>
            </a:extLst>
          </p:cNvPr>
          <p:cNvSpPr txBox="1"/>
          <p:nvPr/>
        </p:nvSpPr>
        <p:spPr>
          <a:xfrm>
            <a:off x="2077746" y="4064624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147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147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70146470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321EAA-EAB3-4514-9762-2C1B85AFA0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t="6963" r="10923" b="45734"/>
          <a:stretch/>
        </p:blipFill>
        <p:spPr>
          <a:xfrm>
            <a:off x="513556" y="2619375"/>
            <a:ext cx="3876675" cy="3244581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79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80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81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148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94F8836B-106B-4015-AEED-79D1D1F53B51}"/>
              </a:ext>
            </a:extLst>
          </p:cNvPr>
          <p:cNvSpPr/>
          <p:nvPr/>
        </p:nvSpPr>
        <p:spPr bwMode="auto">
          <a:xfrm>
            <a:off x="2139255" y="4066674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BBF2E0-AB1E-4D04-B102-342382EB0EEC}"/>
              </a:ext>
            </a:extLst>
          </p:cNvPr>
          <p:cNvSpPr txBox="1"/>
          <p:nvPr/>
        </p:nvSpPr>
        <p:spPr>
          <a:xfrm>
            <a:off x="2066694" y="4070170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148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148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409276766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494EE2-43EA-4694-83E8-FE44F1DB40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" y="2635083"/>
            <a:ext cx="4346177" cy="3251937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00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01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02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149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Овал 10">
            <a:extLst>
              <a:ext uri="{FF2B5EF4-FFF2-40B4-BE49-F238E27FC236}">
                <a16:creationId xmlns:a16="http://schemas.microsoft.com/office/drawing/2014/main" id="{5EB06987-E8E7-4321-9DF8-11B2B68BF690}"/>
              </a:ext>
            </a:extLst>
          </p:cNvPr>
          <p:cNvSpPr/>
          <p:nvPr/>
        </p:nvSpPr>
        <p:spPr bwMode="auto">
          <a:xfrm>
            <a:off x="2501593" y="4216277"/>
            <a:ext cx="183600" cy="1836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30ECAE-9EEC-4889-A99C-47B7DACC0D75}"/>
              </a:ext>
            </a:extLst>
          </p:cNvPr>
          <p:cNvSpPr txBox="1"/>
          <p:nvPr/>
        </p:nvSpPr>
        <p:spPr>
          <a:xfrm>
            <a:off x="2427287" y="4230836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149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149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66967753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248403-15CE-4FB2-A7B6-441085405F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2723803"/>
            <a:ext cx="4132016" cy="3114990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333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334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335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 smtClean="0"/>
              <a:t>150</a:t>
            </a:r>
            <a:endParaRPr lang="ru-RU" sz="600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Овал 10">
            <a:extLst>
              <a:ext uri="{FF2B5EF4-FFF2-40B4-BE49-F238E27FC236}">
                <a16:creationId xmlns:a16="http://schemas.microsoft.com/office/drawing/2014/main" id="{5EB06987-E8E7-4321-9DF8-11B2B68BF690}"/>
              </a:ext>
            </a:extLst>
          </p:cNvPr>
          <p:cNvSpPr/>
          <p:nvPr/>
        </p:nvSpPr>
        <p:spPr bwMode="auto">
          <a:xfrm>
            <a:off x="2321371" y="4224486"/>
            <a:ext cx="183600" cy="1836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30ECAE-9EEC-4889-A99C-47B7DACC0D75}"/>
              </a:ext>
            </a:extLst>
          </p:cNvPr>
          <p:cNvSpPr txBox="1"/>
          <p:nvPr/>
        </p:nvSpPr>
        <p:spPr>
          <a:xfrm>
            <a:off x="2243013" y="4211786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150</a:t>
            </a:r>
            <a:endParaRPr lang="ru-RU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150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420496609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8AF267-E231-4428-BC0F-1BF8A4DA51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83" y="2747962"/>
            <a:ext cx="4224339" cy="3163316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48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49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50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151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Овал 10">
            <a:extLst>
              <a:ext uri="{FF2B5EF4-FFF2-40B4-BE49-F238E27FC236}">
                <a16:creationId xmlns:a16="http://schemas.microsoft.com/office/drawing/2014/main" id="{8EF05525-AAB4-42A0-B6F1-7B7B1E5785E6}"/>
              </a:ext>
            </a:extLst>
          </p:cNvPr>
          <p:cNvSpPr/>
          <p:nvPr/>
        </p:nvSpPr>
        <p:spPr bwMode="auto">
          <a:xfrm>
            <a:off x="2294212" y="4183294"/>
            <a:ext cx="183600" cy="1836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BD1A60-400D-4343-8665-A5761C8521E0}"/>
              </a:ext>
            </a:extLst>
          </p:cNvPr>
          <p:cNvSpPr txBox="1"/>
          <p:nvPr/>
        </p:nvSpPr>
        <p:spPr>
          <a:xfrm>
            <a:off x="2226353" y="4175066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151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151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43596348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2905EA-C4CC-40CE-ADC0-46D3BBEB74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747963"/>
            <a:ext cx="4103786" cy="3075126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69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70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71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152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152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60931527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B77190-E60C-4EB1-9626-0FD8C4C727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7" y="2720301"/>
            <a:ext cx="4197103" cy="3161817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93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94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95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153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153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33714016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80790D-A1C7-48AA-829E-687EB6554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619375"/>
            <a:ext cx="4340814" cy="3267645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17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18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19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154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154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75497317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08129C-2EC2-4B2B-81F1-D6627598C9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42" y="2791075"/>
            <a:ext cx="4224339" cy="3172461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41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42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43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155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Овал 10">
            <a:extLst>
              <a:ext uri="{FF2B5EF4-FFF2-40B4-BE49-F238E27FC236}">
                <a16:creationId xmlns:a16="http://schemas.microsoft.com/office/drawing/2014/main" id="{88858EEA-A53B-4997-862F-64017DFF7EC8}"/>
              </a:ext>
            </a:extLst>
          </p:cNvPr>
          <p:cNvSpPr/>
          <p:nvPr/>
        </p:nvSpPr>
        <p:spPr bwMode="auto">
          <a:xfrm>
            <a:off x="2341097" y="4305587"/>
            <a:ext cx="183600" cy="1836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36DAA8-A5DF-4EF4-BEA6-D733F95FEF0C}"/>
              </a:ext>
            </a:extLst>
          </p:cNvPr>
          <p:cNvSpPr txBox="1"/>
          <p:nvPr/>
        </p:nvSpPr>
        <p:spPr>
          <a:xfrm>
            <a:off x="2286852" y="4297359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155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155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797009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7047" y="2790676"/>
            <a:ext cx="4221645" cy="3312368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9" name="Document" r:id="rId5" imgW="4262625" imgH="517489" progId="">
                  <p:embed/>
                </p:oleObj>
              </mc:Choice>
              <mc:Fallback>
                <p:oleObj name="Document" r:id="rId5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12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4 000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451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Фрунзе,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Ипподромской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тупиком Войкова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07207" y="365477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931343" y="480690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Овал 3"/>
          <p:cNvSpPr>
            <a:spLocks noChangeArrowheads="1"/>
          </p:cNvSpPr>
          <p:nvPr/>
        </p:nvSpPr>
        <p:spPr bwMode="auto">
          <a:xfrm>
            <a:off x="1779215" y="365477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859335" y="4806900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</a:t>
            </a: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12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84E68B-841A-4921-9536-E70B234DDC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t="8954" r="12918" b="45187"/>
          <a:stretch/>
        </p:blipFill>
        <p:spPr>
          <a:xfrm>
            <a:off x="496106" y="2789877"/>
            <a:ext cx="3779812" cy="3145586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64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65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156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Овал 13">
            <a:extLst>
              <a:ext uri="{FF2B5EF4-FFF2-40B4-BE49-F238E27FC236}">
                <a16:creationId xmlns:a16="http://schemas.microsoft.com/office/drawing/2014/main" id="{A17A531F-DF0E-4CB7-8258-19E07910583D}"/>
              </a:ext>
            </a:extLst>
          </p:cNvPr>
          <p:cNvSpPr/>
          <p:nvPr/>
        </p:nvSpPr>
        <p:spPr bwMode="auto">
          <a:xfrm>
            <a:off x="2447521" y="4211781"/>
            <a:ext cx="183600" cy="179982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941E23-1A3F-4A27-A730-32A86340FB44}"/>
              </a:ext>
            </a:extLst>
          </p:cNvPr>
          <p:cNvSpPr txBox="1"/>
          <p:nvPr/>
        </p:nvSpPr>
        <p:spPr>
          <a:xfrm>
            <a:off x="2386012" y="4209893"/>
            <a:ext cx="319318" cy="1961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156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103" y="2358628"/>
            <a:ext cx="25667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</a:t>
            </a:r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Немировича-Данченко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156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82516326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9" name="Document" r:id="rId4" imgW="4262625" imgH="516770" progId="">
                  <p:embed/>
                </p:oleObj>
              </mc:Choice>
              <mc:Fallback>
                <p:oleObj name="Document" r:id="rId4" imgW="4262625" imgH="516770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0" name="Document" r:id="rId6" imgW="4262625" imgH="517489" progId="">
                  <p:embed/>
                </p:oleObj>
              </mc:Choice>
              <mc:Fallback>
                <p:oleObj name="Document" r:id="rId6" imgW="4262625" imgH="517489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1" name="Document" r:id="rId8" imgW="4262625" imgH="516770" progId="">
                  <p:embed/>
                </p:oleObj>
              </mc:Choice>
              <mc:Fallback>
                <p:oleObj name="Document" r:id="rId8" imgW="4262625" imgH="516770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157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6F1C72-389D-4416-AA54-04F2E2D69C9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t="8954" r="10923" b="45638"/>
          <a:stretch/>
        </p:blipFill>
        <p:spPr>
          <a:xfrm>
            <a:off x="594519" y="2732583"/>
            <a:ext cx="3876675" cy="3114675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A17A531F-DF0E-4CB7-8258-19E07910583D}"/>
              </a:ext>
            </a:extLst>
          </p:cNvPr>
          <p:cNvSpPr/>
          <p:nvPr/>
        </p:nvSpPr>
        <p:spPr bwMode="auto">
          <a:xfrm>
            <a:off x="2416788" y="3842961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941E23-1A3F-4A27-A730-32A86340FB44}"/>
              </a:ext>
            </a:extLst>
          </p:cNvPr>
          <p:cNvSpPr txBox="1"/>
          <p:nvPr/>
        </p:nvSpPr>
        <p:spPr>
          <a:xfrm>
            <a:off x="2348929" y="3842961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157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157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576400918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D70C23-8666-4CA8-B104-DC52869F9B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90" y="2695888"/>
            <a:ext cx="4168229" cy="3116561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10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11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12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158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Овал 10">
            <a:extLst>
              <a:ext uri="{FF2B5EF4-FFF2-40B4-BE49-F238E27FC236}">
                <a16:creationId xmlns:a16="http://schemas.microsoft.com/office/drawing/2014/main" id="{7F099564-2A4F-45EE-92DC-86652B64DCC2}"/>
              </a:ext>
            </a:extLst>
          </p:cNvPr>
          <p:cNvSpPr/>
          <p:nvPr/>
        </p:nvSpPr>
        <p:spPr bwMode="auto">
          <a:xfrm>
            <a:off x="2268294" y="3989435"/>
            <a:ext cx="183600" cy="1836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699664-48D0-48F2-BF4A-3EB5F0099AA3}"/>
              </a:ext>
            </a:extLst>
          </p:cNvPr>
          <p:cNvSpPr txBox="1"/>
          <p:nvPr/>
        </p:nvSpPr>
        <p:spPr>
          <a:xfrm>
            <a:off x="2200435" y="3981207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158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158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80804664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599CAA-C208-4064-B68F-A54C63331D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62" y="2747963"/>
            <a:ext cx="4149602" cy="3106698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34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35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36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159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159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4000614006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54" name="Document" r:id="rId4" imgW="4262625" imgH="516770" progId="">
                  <p:embed/>
                </p:oleObj>
              </mc:Choice>
              <mc:Fallback>
                <p:oleObj name="Document" r:id="rId4" imgW="4262625" imgH="51677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55" name="Document" r:id="rId6" imgW="4262625" imgH="517489" progId="">
                  <p:embed/>
                </p:oleObj>
              </mc:Choice>
              <mc:Fallback>
                <p:oleObj name="Document" r:id="rId6" imgW="4262625" imgH="517489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160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877EA4-6787-494C-A7C6-D670D26962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t="8954" r="12918" b="45638"/>
          <a:stretch/>
        </p:blipFill>
        <p:spPr>
          <a:xfrm>
            <a:off x="496106" y="2747962"/>
            <a:ext cx="3779812" cy="3114675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F84CC15C-5A21-48BD-BDDC-069A2555C326}"/>
              </a:ext>
            </a:extLst>
          </p:cNvPr>
          <p:cNvSpPr/>
          <p:nvPr/>
        </p:nvSpPr>
        <p:spPr bwMode="auto">
          <a:xfrm>
            <a:off x="2495146" y="3938606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735DA8-6F1D-41D7-97D8-F2AAA7416B90}"/>
              </a:ext>
            </a:extLst>
          </p:cNvPr>
          <p:cNvSpPr txBox="1"/>
          <p:nvPr/>
        </p:nvSpPr>
        <p:spPr>
          <a:xfrm>
            <a:off x="2427287" y="3940938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160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69EEEC94-ED30-4413-935E-F5C015E3CF59}"/>
              </a:ext>
            </a:extLst>
          </p:cNvPr>
          <p:cNvSpPr/>
          <p:nvPr/>
        </p:nvSpPr>
        <p:spPr bwMode="auto">
          <a:xfrm>
            <a:off x="2056748" y="4664934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D81ADF-A2C0-48F3-83C8-421B32A7C3B6}"/>
              </a:ext>
            </a:extLst>
          </p:cNvPr>
          <p:cNvSpPr txBox="1"/>
          <p:nvPr/>
        </p:nvSpPr>
        <p:spPr>
          <a:xfrm>
            <a:off x="1995239" y="4662884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160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1103" y="2358628"/>
            <a:ext cx="20233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</a:t>
            </a:r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Ясные Берег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160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98942315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BBE871-6F38-4E26-A632-37AAAFEA94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08" y="2661767"/>
            <a:ext cx="4154512" cy="3134492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79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80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81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161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 smtClean="0"/>
              <a:t>Приложение 161 к </a:t>
            </a:r>
            <a:r>
              <a:rPr lang="ru-RU" sz="900" dirty="0"/>
              <a:t>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78021788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FE9045-9524-491A-A828-CF515ABA66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13" y="2668791"/>
            <a:ext cx="4224338" cy="3180183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03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04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05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162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Овал 10">
            <a:extLst>
              <a:ext uri="{FF2B5EF4-FFF2-40B4-BE49-F238E27FC236}">
                <a16:creationId xmlns:a16="http://schemas.microsoft.com/office/drawing/2014/main" id="{60B6C4E6-4350-4D89-AEF4-FA6A1ABA530F}"/>
              </a:ext>
            </a:extLst>
          </p:cNvPr>
          <p:cNvSpPr/>
          <p:nvPr/>
        </p:nvSpPr>
        <p:spPr bwMode="auto">
          <a:xfrm>
            <a:off x="2348874" y="4191056"/>
            <a:ext cx="183600" cy="1836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6D979A-79A5-4586-B0BE-565DD30784B4}"/>
              </a:ext>
            </a:extLst>
          </p:cNvPr>
          <p:cNvSpPr txBox="1"/>
          <p:nvPr/>
        </p:nvSpPr>
        <p:spPr>
          <a:xfrm>
            <a:off x="2292235" y="4182828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162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162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63378140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9021F9-2D7D-45FD-A832-C70A3DF445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6" y="2673573"/>
            <a:ext cx="4116388" cy="3098854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48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49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50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 smtClean="0"/>
              <a:t>163</a:t>
            </a:r>
            <a:endParaRPr lang="ru-RU" sz="600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1748" name="Picture 20" descr="C:\Users\ASachkova\Desktop\16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7046" y="2718668"/>
            <a:ext cx="4345279" cy="3024336"/>
          </a:xfrm>
          <a:prstGeom prst="rect">
            <a:avLst/>
          </a:prstGeom>
          <a:noFill/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163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480036590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Sachkova\Desktop\Карта затопления_10.06.21.jpg"/>
          <p:cNvPicPr>
            <a:picLocks noChangeAspect="1" noChangeArrowheads="1"/>
          </p:cNvPicPr>
          <p:nvPr/>
        </p:nvPicPr>
        <p:blipFill>
          <a:blip r:embed="rId3" cstate="print"/>
          <a:srcRect l="423" t="2825" r="7183"/>
          <a:stretch>
            <a:fillRect/>
          </a:stretch>
        </p:blipFill>
        <p:spPr bwMode="auto">
          <a:xfrm>
            <a:off x="0" y="198388"/>
            <a:ext cx="4587527" cy="6823125"/>
          </a:xfrm>
          <a:prstGeom prst="rect">
            <a:avLst/>
          </a:prstGeom>
          <a:noFill/>
        </p:spPr>
      </p:pic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-140481" y="250769"/>
          <a:ext cx="3688724" cy="616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891" name="Document" r:id="rId4" imgW="4273593" imgH="706146" progId="Word.Document.8">
                  <p:embed/>
                </p:oleObj>
              </mc:Choice>
              <mc:Fallback>
                <p:oleObj name="Document" r:id="rId4" imgW="4273593" imgH="706146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40481" y="250769"/>
                        <a:ext cx="3688724" cy="6165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291383" y="646609"/>
            <a:ext cx="15938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 10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Совета 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24.06.2009 № 1288</a:t>
            </a:r>
          </a:p>
          <a:p>
            <a:pPr defTabSz="1012825"/>
            <a:endParaRPr lang="ru-RU" alt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291383" y="0"/>
            <a:ext cx="15938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 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Совета 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smtClean="0">
                <a:latin typeface="Times New Roman" pitchFamily="18" charset="0"/>
                <a:cs typeface="Times New Roman" pitchFamily="18" charset="0"/>
              </a:rPr>
              <a:t>30.06.2021 </a:t>
            </a:r>
            <a:r>
              <a:rPr lang="ru-RU" altLang="ru-RU" sz="1000" smtClean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altLang="ru-RU" sz="1000" smtClean="0">
                <a:latin typeface="Times New Roman" pitchFamily="18" charset="0"/>
                <a:cs typeface="Times New Roman" pitchFamily="18" charset="0"/>
              </a:rPr>
              <a:t>159</a:t>
            </a:r>
            <a:endParaRPr lang="ru-RU" alt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defTabSz="1012825"/>
            <a:endParaRPr lang="ru-RU" alt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1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862684"/>
            <a:ext cx="4143169" cy="3240361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19" name="Document" r:id="rId5" imgW="4262625" imgH="517489" progId="">
                  <p:embed/>
                </p:oleObj>
              </mc:Choice>
              <mc:Fallback>
                <p:oleObj name="Document" r:id="rId5" imgW="4262625" imgH="517489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13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3 000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54295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Пархоменко, Троллейной,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Плахотного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 и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Пермской</a:t>
            </a:r>
          </a:p>
          <a:p>
            <a:endParaRPr lang="ru-RU" sz="9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03119" y="4230836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13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1851223" y="4230836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13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445342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3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14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414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Воинской,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Грибоедова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Красносельской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Коммунстроевской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07207" y="365477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1779215" y="365477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7047" y="2790676"/>
            <a:ext cx="4304188" cy="3240360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14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7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15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9578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15 000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Толстого, Маковского, </a:t>
            </a:r>
          </a:p>
          <a:p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Покатной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Бориса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Богаткова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07207" y="365477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1779215" y="365477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7047" y="2790676"/>
            <a:ext cx="4305214" cy="3240360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15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Sachkova\Desktop\Карта ОКН_10.06.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6420"/>
            <a:ext cx="4621224" cy="6535093"/>
          </a:xfrm>
          <a:prstGeom prst="rect">
            <a:avLst/>
          </a:prstGeom>
          <a:noFill/>
        </p:spPr>
      </p:pic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-283860" y="253718"/>
          <a:ext cx="3730724" cy="625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6819" name="Document" r:id="rId4" imgW="4273593" imgH="706146" progId="Word.Document.8">
                  <p:embed/>
                </p:oleObj>
              </mc:Choice>
              <mc:Fallback>
                <p:oleObj name="Document" r:id="rId4" imgW="4273593" imgH="706146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83860" y="253718"/>
                        <a:ext cx="3730724" cy="6254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281709" y="646609"/>
            <a:ext cx="15938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 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Совета 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24.06.2009 № 1288</a:t>
            </a:r>
          </a:p>
          <a:p>
            <a:pPr defTabSz="1012825"/>
            <a:endParaRPr lang="ru-RU" alt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1709" y="0"/>
            <a:ext cx="15938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 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Совета 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30.06.2021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159</a:t>
            </a:r>
            <a:endParaRPr lang="ru-RU" alt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defTabSz="1012825"/>
            <a:endParaRPr lang="ru-RU" alt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1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862684"/>
            <a:ext cx="4135316" cy="3240360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43" name="Document" r:id="rId5" imgW="4262625" imgH="517489" progId="">
                  <p:embed/>
                </p:oleObj>
              </mc:Choice>
              <mc:Fallback>
                <p:oleObj name="Document" r:id="rId5" imgW="4262625" imgH="517489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16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3 500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2704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Плахотного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Троллейной, Титова и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Пермской</a:t>
            </a:r>
          </a:p>
          <a:p>
            <a:endParaRPr lang="ru-RU" sz="9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7143" y="4230836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16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1851223" y="4230836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16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141600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1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17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7 000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19207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Бердскому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 шоссе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07207" y="365477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1779215" y="365477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7047" y="2790676"/>
            <a:ext cx="4316684" cy="3240360"/>
          </a:xfrm>
          <a:prstGeom prst="rect">
            <a:avLst/>
          </a:prstGeom>
        </p:spPr>
      </p:pic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17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5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18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164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Марии Ульяновой,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Красный Факел, Героев Революции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07207" y="365477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1779215" y="365477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7047" y="2790676"/>
            <a:ext cx="4318588" cy="3240360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18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9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19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3 000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4050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Океанской и Вяземской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07207" y="365477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1779215" y="365477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7047" y="2790676"/>
            <a:ext cx="4311952" cy="3240360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19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3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20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2 000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19768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Ветлужская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07207" y="365477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1779215" y="365477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7047" y="2790676"/>
            <a:ext cx="4305254" cy="3240360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20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862684"/>
            <a:ext cx="4110683" cy="3240360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7" name="Document" r:id="rId5" imgW="4262625" imgH="517489" progId="">
                  <p:embed/>
                </p:oleObj>
              </mc:Choice>
              <mc:Fallback>
                <p:oleObj name="Document" r:id="rId5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21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4 000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475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Плахотного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Крашенинникова, Титова,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Троллейной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23231" y="3942804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21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1995239" y="3942804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21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862684"/>
            <a:ext cx="4136168" cy="3240360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3" name="Document" r:id="rId5" imgW="4262625" imgH="517489" progId="">
                  <p:embed/>
                </p:oleObj>
              </mc:Choice>
              <mc:Fallback>
                <p:oleObj name="Document" r:id="rId5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22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4 500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22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Титова,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Костычева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Вертковской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Римского-Корсакова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43311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22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699461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22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7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23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37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Бебеля, 2-й Бурденко,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Бурденко, 2-й Ольховской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43311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23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715319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7047" y="2862684"/>
            <a:ext cx="4333874" cy="3240360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23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1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24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9578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10 000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18806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Выборная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43311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23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715319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7047" y="2862684"/>
            <a:ext cx="4317615" cy="3240360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24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5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25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9578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12 000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163378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Мира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43311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23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715319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2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7047" y="2862684"/>
            <a:ext cx="4320480" cy="3244629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25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ASachkova\Desktop\Карта ЗОУИТ_10.06.21.jpg"/>
          <p:cNvPicPr>
            <a:picLocks noChangeAspect="1" noChangeArrowheads="1"/>
          </p:cNvPicPr>
          <p:nvPr/>
        </p:nvPicPr>
        <p:blipFill>
          <a:blip r:embed="rId3" cstate="print"/>
          <a:srcRect t="4876" r="7606"/>
          <a:stretch>
            <a:fillRect/>
          </a:stretch>
        </p:blipFill>
        <p:spPr bwMode="auto">
          <a:xfrm>
            <a:off x="0" y="342404"/>
            <a:ext cx="4587527" cy="6679109"/>
          </a:xfrm>
          <a:prstGeom prst="rect">
            <a:avLst/>
          </a:prstGeom>
          <a:noFill/>
        </p:spPr>
      </p:pic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-353376" y="253718"/>
          <a:ext cx="3730724" cy="625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843" name="Document" r:id="rId4" imgW="4273593" imgH="706146" progId="Word.Document.8">
                  <p:embed/>
                </p:oleObj>
              </mc:Choice>
              <mc:Fallback>
                <p:oleObj name="Document" r:id="rId4" imgW="4273593" imgH="706146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53376" y="253718"/>
                        <a:ext cx="3730724" cy="6254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281709" y="646609"/>
            <a:ext cx="15938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 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Совета 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24.06.2009 № 1288</a:t>
            </a:r>
          </a:p>
          <a:p>
            <a:pPr defTabSz="1012825"/>
            <a:endParaRPr lang="ru-RU" alt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1709" y="0"/>
            <a:ext cx="15938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 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Совета 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30.06.2021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159</a:t>
            </a:r>
            <a:endParaRPr lang="ru-RU" alt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defTabSz="1012825"/>
            <a:endParaRPr lang="ru-RU" alt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1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862684"/>
            <a:ext cx="4104455" cy="3207818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7" name="Document" r:id="rId5" imgW="4262625" imgH="517489" progId="">
                  <p:embed/>
                </p:oleObj>
              </mc:Choice>
              <mc:Fallback>
                <p:oleObj name="Document" r:id="rId5" imgW="4262625" imgH="517489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26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3 000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14380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Плахотного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Пермской, Титова и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пер. 3-й Пермский</a:t>
            </a:r>
          </a:p>
          <a:p>
            <a:endParaRPr lang="ru-RU" sz="9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79199" y="4302844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26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139255" y="4302844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26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7430816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7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27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19239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Обдорская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43311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23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715319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7047" y="2862684"/>
            <a:ext cx="4318589" cy="3240360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27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2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862684"/>
            <a:ext cx="4037009" cy="3168352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90" name="Document" r:id="rId5" imgW="4262625" imgH="517489" progId="">
                  <p:embed/>
                </p:oleObj>
              </mc:Choice>
              <mc:Fallback>
                <p:oleObj name="Document" r:id="rId5" imgW="4262625" imgH="517489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28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4 000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105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Плахотного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пер. 3-й Пермский,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Титова , Связистов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91151" y="4302844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139255" y="4302844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28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3765174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1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29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2 000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Писарева,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Ипподромской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 Кольцова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43311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23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715319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" name="Рисунок 15" descr="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7047" y="2862684"/>
            <a:ext cx="4324304" cy="324036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231561" y="3409936"/>
            <a:ext cx="39145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готов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29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5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30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2 000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22172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Обогатительная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43311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23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715319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231561" y="3409936"/>
            <a:ext cx="39145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готов</a:t>
            </a:r>
          </a:p>
        </p:txBody>
      </p:sp>
      <p:pic>
        <p:nvPicPr>
          <p:cNvPr id="13" name="Рисунок 12" descr="3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7047" y="2862684"/>
            <a:ext cx="4322379" cy="3240360"/>
          </a:xfrm>
          <a:prstGeom prst="rect">
            <a:avLst/>
          </a:prstGeom>
        </p:spPr>
      </p:pic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30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9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31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20457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Днепровская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43311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23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715319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231561" y="3409936"/>
            <a:ext cx="39145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готов</a:t>
            </a:r>
          </a:p>
        </p:txBody>
      </p:sp>
      <p:pic>
        <p:nvPicPr>
          <p:cNvPr id="16" name="Рисунок 15" descr="3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7047" y="2862684"/>
            <a:ext cx="4359292" cy="3240360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 smtClean="0"/>
              <a:t>Приложение31 к </a:t>
            </a:r>
            <a:r>
              <a:rPr lang="ru-RU" sz="900" dirty="0"/>
              <a:t>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7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32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19046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Хилокская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43311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23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715319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231561" y="3409936"/>
            <a:ext cx="39145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готов</a:t>
            </a:r>
          </a:p>
        </p:txBody>
      </p:sp>
      <p:pic>
        <p:nvPicPr>
          <p:cNvPr id="13" name="Рисунок 12" descr="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7047" y="2862684"/>
            <a:ext cx="4299496" cy="3223918"/>
          </a:xfrm>
          <a:prstGeom prst="rect">
            <a:avLst/>
          </a:prstGeom>
        </p:spPr>
      </p:pic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32 к </a:t>
            </a:r>
            <a:r>
              <a:rPr lang="ru-RU" sz="900" dirty="0"/>
              <a:t>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1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33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536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Никитина, Добролюбова,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III Интернационала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43311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23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715319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231561" y="3409936"/>
            <a:ext cx="39145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готов</a:t>
            </a:r>
          </a:p>
        </p:txBody>
      </p:sp>
      <p:pic>
        <p:nvPicPr>
          <p:cNvPr id="16" name="Рисунок 15" descr="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7047" y="2862684"/>
            <a:ext cx="4176464" cy="3159897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33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5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34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754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Красносельской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Автогенной,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Воинской,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Коммунстроевской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43311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23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715319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231561" y="3409936"/>
            <a:ext cx="39145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готов</a:t>
            </a:r>
          </a:p>
        </p:txBody>
      </p:sp>
      <p:pic>
        <p:nvPicPr>
          <p:cNvPr id="13" name="Рисунок 12" descr="3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7047" y="2862684"/>
            <a:ext cx="4256951" cy="3168352"/>
          </a:xfrm>
          <a:prstGeom prst="rect">
            <a:avLst/>
          </a:prstGeom>
        </p:spPr>
      </p:pic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34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35_ориг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718668"/>
            <a:ext cx="4248472" cy="3391824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139" name="Document" r:id="rId5" imgW="4262625" imgH="517489" progId="">
                  <p:embed/>
                </p:oleObj>
              </mc:Choice>
              <mc:Fallback>
                <p:oleObj name="Document" r:id="rId5" imgW="4262625" imgH="51748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 smtClean="0"/>
              <a:t>3</a:t>
            </a:r>
            <a:r>
              <a:rPr lang="en-US" sz="600" dirty="0" smtClean="0"/>
              <a:t>5</a:t>
            </a:r>
            <a:endParaRPr lang="ru-RU" sz="600" dirty="0"/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000</a:t>
            </a:r>
          </a:p>
        </p:txBody>
      </p:sp>
      <p:sp>
        <p:nvSpPr>
          <p:cNvPr id="19" name="Овал 3"/>
          <p:cNvSpPr>
            <a:spLocks noChangeArrowheads="1"/>
          </p:cNvSpPr>
          <p:nvPr/>
        </p:nvSpPr>
        <p:spPr bwMode="auto">
          <a:xfrm>
            <a:off x="2336229" y="4590876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2283271" y="4590876"/>
            <a:ext cx="2744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Лобова, Чехова,</a:t>
            </a:r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Кузбасской, </a:t>
            </a:r>
            <a:endParaRPr lang="en-US" sz="9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Кирова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35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ASachkova\Desktop\КУРТ общая.jpg"/>
          <p:cNvPicPr>
            <a:picLocks noChangeAspect="1" noChangeArrowheads="1"/>
          </p:cNvPicPr>
          <p:nvPr/>
        </p:nvPicPr>
        <p:blipFill>
          <a:blip r:embed="rId3" cstate="print"/>
          <a:srcRect l="8856" t="10899" r="10033"/>
          <a:stretch>
            <a:fillRect/>
          </a:stretch>
        </p:blipFill>
        <p:spPr bwMode="auto">
          <a:xfrm>
            <a:off x="123031" y="486420"/>
            <a:ext cx="4209927" cy="6535093"/>
          </a:xfrm>
          <a:prstGeom prst="rect">
            <a:avLst/>
          </a:prstGeom>
          <a:noFill/>
        </p:spPr>
      </p:pic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-283860" y="182913"/>
          <a:ext cx="3730724" cy="625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867" name="Document" r:id="rId4" imgW="4273593" imgH="706146" progId="Word.Document.8">
                  <p:embed/>
                </p:oleObj>
              </mc:Choice>
              <mc:Fallback>
                <p:oleObj name="Document" r:id="rId4" imgW="4273593" imgH="706146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83860" y="182913"/>
                        <a:ext cx="3730724" cy="6254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291383" y="646609"/>
            <a:ext cx="15938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 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Совета 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24.06.2009 № 1288</a:t>
            </a:r>
          </a:p>
          <a:p>
            <a:pPr defTabSz="1012825"/>
            <a:endParaRPr lang="ru-RU" alt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291383" y="0"/>
            <a:ext cx="15938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 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Совета 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30.06.2021 № 159</a:t>
            </a:r>
            <a:endParaRPr lang="ru-RU" alt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defTabSz="1012825"/>
            <a:endParaRPr lang="ru-RU" alt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862684"/>
            <a:ext cx="4189334" cy="3312368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3" name="Document" r:id="rId5" imgW="4262625" imgH="517489" progId="">
                  <p:embed/>
                </p:oleObj>
              </mc:Choice>
              <mc:Fallback>
                <p:oleObj name="Document" r:id="rId5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36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4 000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20874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Добролюбова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7327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36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859335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36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2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862684"/>
            <a:ext cx="4055770" cy="3240360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14" name="Document" r:id="rId5" imgW="4262625" imgH="517489" progId="">
                  <p:embed/>
                </p:oleObj>
              </mc:Choice>
              <mc:Fallback>
                <p:oleObj name="Document" r:id="rId5" imgW="4262625" imgH="517489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37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3 500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33777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Пархоменко,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Плахотного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 , Связистов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85175" y="4302844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37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139255" y="4302844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37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4626501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1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38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2 000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18485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Спартака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7327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859335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" name="Рисунок 15" descr="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5039" y="2790676"/>
            <a:ext cx="4449623" cy="3312368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38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2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862684"/>
            <a:ext cx="4023742" cy="3168352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38" name="Document" r:id="rId5" imgW="4262625" imgH="517489" progId="">
                  <p:embed/>
                </p:oleObj>
              </mc:Choice>
              <mc:Fallback>
                <p:oleObj name="Document" r:id="rId5" imgW="4262625" imgH="517489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39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3 500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3874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Титова, пер. 3-й пермский, Амурской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35167" y="4374852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39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283271" y="437485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39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7797557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5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40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2 000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6920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Выборной и Большевистской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7327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859335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5039" y="2790676"/>
            <a:ext cx="4422348" cy="3312368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40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3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41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594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Черемховской, Псковской,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Угловой, Автогенной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7327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859335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5039" y="2718668"/>
            <a:ext cx="4382651" cy="3312368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41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7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42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3 000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304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Воинской, Никитина,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Пролетарской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7327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859335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4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5039" y="2718668"/>
            <a:ext cx="4410633" cy="3312368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42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2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862684"/>
            <a:ext cx="4032448" cy="3168164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1" name="Document" r:id="rId5" imgW="4262625" imgH="517489" progId="">
                  <p:embed/>
                </p:oleObj>
              </mc:Choice>
              <mc:Fallback>
                <p:oleObj name="Document" r:id="rId5" imgW="4262625" imgH="517489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43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3 500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9517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Титова, Пермской, Амурской, пер. 3-й Пермский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29191" y="4374852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43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283271" y="437485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43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8611721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2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862684"/>
            <a:ext cx="4099907" cy="3168352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85" name="Document" r:id="rId5" imgW="4262625" imgH="517489" progId="">
                  <p:embed/>
                </p:oleObj>
              </mc:Choice>
              <mc:Fallback>
                <p:oleObj name="Document" r:id="rId5" imgW="4262625" imgH="517489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44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2 000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6054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Титова, Троллейной, Амурской, Пермской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29191" y="4374852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44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283271" y="437485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44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0360680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1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45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820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Аникина, Саввы Кожевникова, </a:t>
            </a:r>
          </a:p>
          <a:p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Урманова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XX Партсъезда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7327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859335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4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5039" y="2718668"/>
            <a:ext cx="4507575" cy="3384376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45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963627-4DA4-4884-B681-C4AB8501F5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t="8954" r="10923" b="45638"/>
          <a:stretch/>
        </p:blipFill>
        <p:spPr>
          <a:xfrm>
            <a:off x="513556" y="2747962"/>
            <a:ext cx="3876675" cy="3114675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7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sp>
        <p:nvSpPr>
          <p:cNvPr id="11269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1 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8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F3724858-C3DE-4AE2-8647-101CD2174A81}"/>
              </a:ext>
            </a:extLst>
          </p:cNvPr>
          <p:cNvSpPr/>
          <p:nvPr/>
        </p:nvSpPr>
        <p:spPr bwMode="auto">
          <a:xfrm>
            <a:off x="2169478" y="3949196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B5A570-096B-4B2C-BE9E-1DD23E51752C}"/>
              </a:ext>
            </a:extLst>
          </p:cNvPr>
          <p:cNvSpPr txBox="1"/>
          <p:nvPr/>
        </p:nvSpPr>
        <p:spPr>
          <a:xfrm>
            <a:off x="2137849" y="3947146"/>
            <a:ext cx="2295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1103" y="2358628"/>
            <a:ext cx="23711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Героев Революции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4316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16ECB0-4AB8-4F54-962B-989A4D10D6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t="6963" r="10923" b="45178"/>
          <a:stretch/>
        </p:blipFill>
        <p:spPr>
          <a:xfrm>
            <a:off x="488949" y="2555266"/>
            <a:ext cx="3876675" cy="3282746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43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44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46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F3724858-C3DE-4AE2-8647-101CD2174A81}"/>
              </a:ext>
            </a:extLst>
          </p:cNvPr>
          <p:cNvSpPr/>
          <p:nvPr/>
        </p:nvSpPr>
        <p:spPr bwMode="auto">
          <a:xfrm>
            <a:off x="2012635" y="4128649"/>
            <a:ext cx="192966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B5A570-096B-4B2C-BE9E-1DD23E51752C}"/>
              </a:ext>
            </a:extLst>
          </p:cNvPr>
          <p:cNvSpPr txBox="1"/>
          <p:nvPr/>
        </p:nvSpPr>
        <p:spPr>
          <a:xfrm>
            <a:off x="1959617" y="4126599"/>
            <a:ext cx="2744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46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1103" y="2358628"/>
            <a:ext cx="17267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Титова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46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4632189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5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47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2 000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6792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Пушкина, Селезнева, Гоголя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7327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859335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5039" y="2718668"/>
            <a:ext cx="4524376" cy="3384376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47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9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48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5317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Дунаевского и Макаренко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7327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859335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4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5039" y="2718668"/>
            <a:ext cx="4515478" cy="3384376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48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3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49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3 000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Журинской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Семьи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Шамшиных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Потанинской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87327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859335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4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5039" y="2718668"/>
            <a:ext cx="4503594" cy="3384376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49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28F6F7-0694-40FD-9FC3-89029A0449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t="8008" r="10923" b="45177"/>
          <a:stretch/>
        </p:blipFill>
        <p:spPr>
          <a:xfrm>
            <a:off x="488949" y="2721970"/>
            <a:ext cx="3876675" cy="3211110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67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68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50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F3724858-C3DE-4AE2-8647-101CD2174A81}"/>
              </a:ext>
            </a:extLst>
          </p:cNvPr>
          <p:cNvSpPr/>
          <p:nvPr/>
        </p:nvSpPr>
        <p:spPr bwMode="auto">
          <a:xfrm>
            <a:off x="2172939" y="4174929"/>
            <a:ext cx="192966" cy="185436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B5A570-096B-4B2C-BE9E-1DD23E51752C}"/>
              </a:ext>
            </a:extLst>
          </p:cNvPr>
          <p:cNvSpPr txBox="1"/>
          <p:nvPr/>
        </p:nvSpPr>
        <p:spPr>
          <a:xfrm>
            <a:off x="2125897" y="4172796"/>
            <a:ext cx="2744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1103" y="2358628"/>
            <a:ext cx="17267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Титова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50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3117992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7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51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7 000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3201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Полярной и Портовой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7327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859335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5039" y="2718668"/>
            <a:ext cx="4524345" cy="3384376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51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81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52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2880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Воинской и Гаранина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7327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859335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5039" y="2790676"/>
            <a:ext cx="4540234" cy="3384376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52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5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53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658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Ипподромской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Журинской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Романова, спуском Татарским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7327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859335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5039" y="2790676"/>
            <a:ext cx="4488625" cy="3384376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 smtClean="0"/>
          </a:p>
          <a:p>
            <a:pPr defTabSz="1012825"/>
            <a:r>
              <a:rPr lang="ru-RU" sz="900" dirty="0" smtClean="0"/>
              <a:t>Приложение 53 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9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54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635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Ипподромской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Тополевой,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спуском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Ядринцевским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 Конным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7327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859335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5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5039" y="2718668"/>
            <a:ext cx="4536504" cy="3412098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54 к </a:t>
            </a:r>
            <a:r>
              <a:rPr lang="ru-RU" sz="900" dirty="0"/>
              <a:t>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3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55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Ядринцевской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Трудовой,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переулком Граничным, переулком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Потанинским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87327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859335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5039" y="2790676"/>
            <a:ext cx="4513502" cy="3384376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55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54138B-AA74-445E-BF03-DCEF8F3E34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t="8954" r="10923" b="45839"/>
          <a:stretch/>
        </p:blipFill>
        <p:spPr>
          <a:xfrm>
            <a:off x="488949" y="2724269"/>
            <a:ext cx="3876675" cy="3100892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91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92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2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F3724858-C3DE-4AE2-8647-101CD2174A81}"/>
              </a:ext>
            </a:extLst>
          </p:cNvPr>
          <p:cNvSpPr/>
          <p:nvPr/>
        </p:nvSpPr>
        <p:spPr bwMode="auto">
          <a:xfrm>
            <a:off x="2313494" y="3949196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B5A570-096B-4B2C-BE9E-1DD23E51752C}"/>
              </a:ext>
            </a:extLst>
          </p:cNvPr>
          <p:cNvSpPr txBox="1"/>
          <p:nvPr/>
        </p:nvSpPr>
        <p:spPr>
          <a:xfrm>
            <a:off x="2287841" y="3947146"/>
            <a:ext cx="2295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1103" y="2358628"/>
            <a:ext cx="23711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Героев Революции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2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111441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7047" y="2718668"/>
            <a:ext cx="4320480" cy="3405555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77" name="Document" r:id="rId5" imgW="4262625" imgH="517489" progId="">
                  <p:embed/>
                </p:oleObj>
              </mc:Choice>
              <mc:Fallback>
                <p:oleObj name="Document" r:id="rId5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56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500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2991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Ипподромской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endParaRPr lang="en-US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Крестьянской,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Алейской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07207" y="3942804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56</a:t>
            </a:r>
            <a:endParaRPr lang="ru-RU" dirty="0"/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1779215" y="3942804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56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01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5</a:t>
            </a:r>
            <a:r>
              <a:rPr lang="en-US" sz="600" dirty="0"/>
              <a:t>7</a:t>
            </a:r>
            <a:endParaRPr lang="ru-RU" sz="600" dirty="0"/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610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Партизанской, Планетной, </a:t>
            </a:r>
            <a:endParaRPr lang="en-US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Николая Островского, Светлой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07207" y="3942804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57</a:t>
            </a:r>
            <a:endParaRPr lang="ru-RU" dirty="0"/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1779215" y="3942804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5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5039" y="2718668"/>
            <a:ext cx="4505544" cy="3384376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57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5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5</a:t>
            </a:r>
            <a:r>
              <a:rPr lang="en-US" sz="600" dirty="0"/>
              <a:t>8</a:t>
            </a:r>
            <a:endParaRPr lang="ru-RU" sz="600" dirty="0"/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376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ограниченная улицами Белинского, Никитина, </a:t>
            </a:r>
            <a:endParaRPr lang="en-US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Ленинградской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07207" y="3942804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57</a:t>
            </a:r>
            <a:endParaRPr lang="ru-RU" dirty="0"/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1779215" y="3942804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5039" y="2718668"/>
            <a:ext cx="4506532" cy="3384376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58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36B2F7-4909-4719-B92D-8F7E8D7673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3" t="8954" r="12916" b="45178"/>
          <a:stretch/>
        </p:blipFill>
        <p:spPr>
          <a:xfrm>
            <a:off x="496106" y="2747962"/>
            <a:ext cx="3779812" cy="3146221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91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92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59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F3724858-C3DE-4AE2-8647-101CD2174A81}"/>
              </a:ext>
            </a:extLst>
          </p:cNvPr>
          <p:cNvSpPr/>
          <p:nvPr/>
        </p:nvSpPr>
        <p:spPr bwMode="auto">
          <a:xfrm>
            <a:off x="2532979" y="4289113"/>
            <a:ext cx="192966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B5A570-096B-4B2C-BE9E-1DD23E51752C}"/>
              </a:ext>
            </a:extLst>
          </p:cNvPr>
          <p:cNvSpPr txBox="1"/>
          <p:nvPr/>
        </p:nvSpPr>
        <p:spPr>
          <a:xfrm>
            <a:off x="2479961" y="4287063"/>
            <a:ext cx="2744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1103" y="2358628"/>
            <a:ext cx="17267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</a:t>
            </a:r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 улице Титова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59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2920067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9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en-US" sz="600" dirty="0"/>
              <a:t>60</a:t>
            </a:r>
            <a:endParaRPr lang="ru-RU" sz="600" dirty="0"/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22365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Владимировская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07207" y="3942804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57</a:t>
            </a:r>
            <a:endParaRPr lang="ru-RU" dirty="0"/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1779215" y="3942804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6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5039" y="2718668"/>
            <a:ext cx="4507522" cy="3384376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60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063" y="2718668"/>
            <a:ext cx="4176464" cy="3281313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73" name="Document" r:id="rId5" imgW="4262625" imgH="517489" progId="">
                  <p:embed/>
                </p:oleObj>
              </mc:Choice>
              <mc:Fallback>
                <p:oleObj name="Document" r:id="rId5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en-US" sz="600" dirty="0"/>
              <a:t>61</a:t>
            </a:r>
            <a:endParaRPr lang="ru-RU" sz="600" dirty="0"/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4 000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Советской Сибири,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Костонаева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Чкалова и Батарейной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5279" y="4086820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61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27287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61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99519-E675-4479-91C1-5A5601232E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t="8954" r="12918" b="45638"/>
          <a:stretch/>
        </p:blipFill>
        <p:spPr>
          <a:xfrm>
            <a:off x="529605" y="2747962"/>
            <a:ext cx="3779812" cy="3114675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15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16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62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F3724858-C3DE-4AE2-8647-101CD2174A81}"/>
              </a:ext>
            </a:extLst>
          </p:cNvPr>
          <p:cNvSpPr/>
          <p:nvPr/>
        </p:nvSpPr>
        <p:spPr bwMode="auto">
          <a:xfrm>
            <a:off x="2420249" y="4289113"/>
            <a:ext cx="192966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B5A570-096B-4B2C-BE9E-1DD23E51752C}"/>
              </a:ext>
            </a:extLst>
          </p:cNvPr>
          <p:cNvSpPr txBox="1"/>
          <p:nvPr/>
        </p:nvSpPr>
        <p:spPr>
          <a:xfrm>
            <a:off x="2373207" y="4287063"/>
            <a:ext cx="2744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62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1103" y="2358628"/>
            <a:ext cx="25795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Немировича-Данченко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62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9950854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65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en-US" sz="600" dirty="0"/>
              <a:t>6</a:t>
            </a:r>
            <a:r>
              <a:rPr lang="ru-RU" sz="600" dirty="0"/>
              <a:t>3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2 000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7048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Технической и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Волочаевской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55279" y="4086820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61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27287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6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9055" y="2790676"/>
            <a:ext cx="4346129" cy="3240360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63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89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en-US" sz="600" dirty="0"/>
              <a:t>6</a:t>
            </a:r>
            <a:r>
              <a:rPr lang="ru-RU" sz="600" dirty="0"/>
              <a:t>4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2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500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Технической, </a:t>
            </a:r>
            <a:endParaRPr lang="en-US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Геологической, Высотной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5279" y="4086820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61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27287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6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1063" y="2790676"/>
            <a:ext cx="4125577" cy="3312368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64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3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en-US" sz="600" dirty="0"/>
              <a:t>65</a:t>
            </a:r>
            <a:endParaRPr lang="ru-RU" sz="600" dirty="0"/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2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500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5253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Глинки,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Даурской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Гоголя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5279" y="4086820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61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27287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6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9055" y="2790676"/>
            <a:ext cx="4221675" cy="3168352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65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4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3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2 000</a:t>
            </a:r>
          </a:p>
        </p:txBody>
      </p:sp>
      <p:pic>
        <p:nvPicPr>
          <p:cNvPr id="16" name="Рисунок 15" descr="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9055" y="2790676"/>
            <a:ext cx="4176464" cy="3252311"/>
          </a:xfrm>
          <a:prstGeom prst="rect">
            <a:avLst/>
          </a:prstGeom>
        </p:spPr>
      </p:pic>
      <p:sp>
        <p:nvSpPr>
          <p:cNvPr id="19" name="Овал 3"/>
          <p:cNvSpPr>
            <a:spLocks noChangeArrowheads="1"/>
          </p:cNvSpPr>
          <p:nvPr/>
        </p:nvSpPr>
        <p:spPr bwMode="auto">
          <a:xfrm>
            <a:off x="2283271" y="4158828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2283271" y="4158828"/>
            <a:ext cx="2295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2287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Фадеева и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Игарской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3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063" y="2862684"/>
            <a:ext cx="4111165" cy="3240360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01" name="Document" r:id="rId5" imgW="4262625" imgH="517489" progId="">
                  <p:embed/>
                </p:oleObj>
              </mc:Choice>
              <mc:Fallback>
                <p:oleObj name="Document" r:id="rId5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en-US" sz="600" dirty="0"/>
              <a:t>6</a:t>
            </a:r>
            <a:r>
              <a:rPr lang="ru-RU" sz="600" dirty="0"/>
              <a:t>6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1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500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21082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Почтовый Лог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5279" y="4086820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66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11429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66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37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en-US" sz="600" dirty="0"/>
              <a:t>6</a:t>
            </a:r>
            <a:r>
              <a:rPr lang="ru-RU" sz="600" dirty="0"/>
              <a:t>7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9578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15 000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18036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Куприна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5279" y="4086820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61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27287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6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9055" y="2862684"/>
            <a:ext cx="4230014" cy="3168352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67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61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en-US" sz="600" dirty="0"/>
              <a:t>6</a:t>
            </a:r>
            <a:r>
              <a:rPr lang="ru-RU" sz="600" dirty="0"/>
              <a:t>8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9578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15 000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20890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Волочаевская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55279" y="4086820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61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27287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6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9055" y="2862684"/>
            <a:ext cx="4212310" cy="3168352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68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5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en-US" sz="600" dirty="0"/>
              <a:t>6</a:t>
            </a:r>
            <a:r>
              <a:rPr lang="ru-RU" sz="600" dirty="0"/>
              <a:t>9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2 000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77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Караваева, Ярослава Гашека,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переулком 3-м Почтовым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5279" y="4086820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61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27287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6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9055" y="2790676"/>
            <a:ext cx="4220777" cy="3168352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69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BE7666-922D-4F63-ACA7-63063D6618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02" y="2663825"/>
            <a:ext cx="4257676" cy="3208765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27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28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29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 smtClean="0"/>
              <a:t>70</a:t>
            </a:r>
            <a:endParaRPr lang="ru-RU" sz="600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Овал 10">
            <a:extLst>
              <a:ext uri="{FF2B5EF4-FFF2-40B4-BE49-F238E27FC236}">
                <a16:creationId xmlns:a16="http://schemas.microsoft.com/office/drawing/2014/main" id="{0EEA4E86-8BC1-46DD-A1A4-C44145DC83B2}"/>
              </a:ext>
            </a:extLst>
          </p:cNvPr>
          <p:cNvSpPr/>
          <p:nvPr/>
        </p:nvSpPr>
        <p:spPr bwMode="auto">
          <a:xfrm>
            <a:off x="2450131" y="4315255"/>
            <a:ext cx="183600" cy="1836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FE714B-947B-410D-8ADE-105CDD0E14E3}"/>
              </a:ext>
            </a:extLst>
          </p:cNvPr>
          <p:cNvSpPr txBox="1"/>
          <p:nvPr/>
        </p:nvSpPr>
        <p:spPr>
          <a:xfrm>
            <a:off x="2386012" y="4307027"/>
            <a:ext cx="2744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70</a:t>
            </a:r>
            <a:endParaRPr lang="ru-RU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70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715113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1A9970-C739-47B7-974E-4842870798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t="8954" r="10923" b="45638"/>
          <a:stretch/>
        </p:blipFill>
        <p:spPr>
          <a:xfrm>
            <a:off x="488949" y="2729725"/>
            <a:ext cx="3876675" cy="3114675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39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40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71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F3724858-C3DE-4AE2-8647-101CD2174A81}"/>
              </a:ext>
            </a:extLst>
          </p:cNvPr>
          <p:cNvSpPr/>
          <p:nvPr/>
        </p:nvSpPr>
        <p:spPr bwMode="auto">
          <a:xfrm>
            <a:off x="2132217" y="4392871"/>
            <a:ext cx="192966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B5A570-096B-4B2C-BE9E-1DD23E51752C}"/>
              </a:ext>
            </a:extLst>
          </p:cNvPr>
          <p:cNvSpPr txBox="1"/>
          <p:nvPr/>
        </p:nvSpPr>
        <p:spPr>
          <a:xfrm>
            <a:off x="2085175" y="4390821"/>
            <a:ext cx="2744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71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1103" y="2358628"/>
            <a:ext cx="25667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</a:t>
            </a:r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Немировича-Данченко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71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692073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33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72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9578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10 000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230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Есенина,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Доватора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Бориса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Богаткова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Куприна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5279" y="4086820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61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27287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" name="Рисунок 15" descr="7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9055" y="2790676"/>
            <a:ext cx="4207571" cy="3168351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72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81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73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9578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10 000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20890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Волочаевская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55279" y="4086820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61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27287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7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7047" y="2718668"/>
            <a:ext cx="4414537" cy="3312368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73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05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74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18549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Лазарева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5279" y="4086820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61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27287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7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5039" y="2718668"/>
            <a:ext cx="4520370" cy="3384376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74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29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75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2 000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5910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Технической и Альпийской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5279" y="4086820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61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27287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7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5039" y="2718668"/>
            <a:ext cx="4464497" cy="3364634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75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7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4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19" name="Овал 3"/>
          <p:cNvSpPr>
            <a:spLocks noChangeArrowheads="1"/>
          </p:cNvSpPr>
          <p:nvPr/>
        </p:nvSpPr>
        <p:spPr bwMode="auto">
          <a:xfrm>
            <a:off x="2283271" y="4158828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2283271" y="4158828"/>
            <a:ext cx="2295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214612"/>
            <a:ext cx="190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Столетова</a:t>
            </a:r>
          </a:p>
        </p:txBody>
      </p:sp>
      <p:pic>
        <p:nvPicPr>
          <p:cNvPr id="12" name="Рисунок 11" descr="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7047" y="2718668"/>
            <a:ext cx="4313712" cy="3240360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4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7047" y="2718668"/>
            <a:ext cx="4318714" cy="3456384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53" name="Document" r:id="rId5" imgW="4262625" imgH="517489" progId="">
                  <p:embed/>
                </p:oleObj>
              </mc:Choice>
              <mc:Fallback>
                <p:oleObj name="Document" r:id="rId5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76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7 000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2985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Комбинатской, </a:t>
            </a:r>
          </a:p>
          <a:p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Волочаевской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Трактовой, Красина и  Гоголя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03185" y="4302844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76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859335" y="4302844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76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77" name="Document" r:id="rId4" imgW="4262625" imgH="517489" progId="">
                  <p:embed/>
                </p:oleObj>
              </mc:Choice>
              <mc:Fallback>
                <p:oleObj name="Document" r:id="rId4" imgW="4262625" imgH="517489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77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7769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Приисковой, Ярослава Гашека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03185" y="4302844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76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859335" y="4302844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7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5039" y="2718668"/>
            <a:ext cx="4506548" cy="3384376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77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5" name="Рисунок 11274">
            <a:extLst>
              <a:ext uri="{FF2B5EF4-FFF2-40B4-BE49-F238E27FC236}">
                <a16:creationId xmlns:a16="http://schemas.microsoft.com/office/drawing/2014/main" id="{FD648F78-C0CB-4C10-B6DF-22C7DE8249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6" y="2732182"/>
            <a:ext cx="4103688" cy="3067622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" y="5988050"/>
          <a:ext cx="39497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61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0" y="5988050"/>
                        <a:ext cx="3949700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62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2325" y="2362200"/>
          <a:ext cx="419100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63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325" y="2362200"/>
                        <a:ext cx="4191000" cy="50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78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78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3" name="Рисунок 11272">
            <a:extLst>
              <a:ext uri="{FF2B5EF4-FFF2-40B4-BE49-F238E27FC236}">
                <a16:creationId xmlns:a16="http://schemas.microsoft.com/office/drawing/2014/main" id="{BDFD2EB2-9E48-41ED-8604-1B72418749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" y="2690937"/>
            <a:ext cx="4289425" cy="3217069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" y="5988050"/>
          <a:ext cx="39497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85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0" y="5988050"/>
                        <a:ext cx="3949700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86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2325" y="2362200"/>
          <a:ext cx="419100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87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325" y="2362200"/>
                        <a:ext cx="4191000" cy="50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79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79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75139330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Рисунок 11270">
            <a:extLst>
              <a:ext uri="{FF2B5EF4-FFF2-40B4-BE49-F238E27FC236}">
                <a16:creationId xmlns:a16="http://schemas.microsoft.com/office/drawing/2014/main" id="{E8B7EF2A-DF0A-45E7-87AD-525ED24C55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663825"/>
            <a:ext cx="4224338" cy="3170334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" y="5988050"/>
          <a:ext cx="39497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09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0" y="5988050"/>
                        <a:ext cx="3949700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10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2325" y="2362200"/>
          <a:ext cx="419100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11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325" y="2362200"/>
                        <a:ext cx="4191000" cy="50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80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80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97038460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" name="Рисунок 11263">
            <a:extLst>
              <a:ext uri="{FF2B5EF4-FFF2-40B4-BE49-F238E27FC236}">
                <a16:creationId xmlns:a16="http://schemas.microsoft.com/office/drawing/2014/main" id="{1E39EA8A-DF87-4C8A-B94B-59679FAF5F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32" y="2663826"/>
            <a:ext cx="4350845" cy="3265288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" y="5988050"/>
          <a:ext cx="39497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3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0" y="5988050"/>
                        <a:ext cx="3949700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4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2325" y="2362200"/>
          <a:ext cx="419100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5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325" y="2362200"/>
                        <a:ext cx="4191000" cy="50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81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81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32209203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" y="5988050"/>
          <a:ext cx="39497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57" name="Document" r:id="rId4" imgW="4262625" imgH="516770" progId="">
                  <p:embed/>
                </p:oleObj>
              </mc:Choice>
              <mc:Fallback>
                <p:oleObj name="Document" r:id="rId4" imgW="4262625" imgH="516770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0" y="5988050"/>
                        <a:ext cx="3949700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58" name="Document" r:id="rId6" imgW="4262625" imgH="517489" progId="">
                  <p:embed/>
                </p:oleObj>
              </mc:Choice>
              <mc:Fallback>
                <p:oleObj name="Document" r:id="rId6" imgW="4262625" imgH="517489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2325" y="2362200"/>
          <a:ext cx="419100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59" name="Document" r:id="rId8" imgW="4262625" imgH="516770" progId="">
                  <p:embed/>
                </p:oleObj>
              </mc:Choice>
              <mc:Fallback>
                <p:oleObj name="Document" r:id="rId8" imgW="4262625" imgH="51677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325" y="2362200"/>
                        <a:ext cx="4191000" cy="50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82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836A924-72AD-452F-9CC5-21E4F9CD73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689970"/>
            <a:ext cx="4191000" cy="3162022"/>
          </a:xfrm>
          <a:prstGeom prst="rect">
            <a:avLst/>
          </a:prstGeom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82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15838648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6843FA2-5DA1-453D-8F75-D19165BECF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718668"/>
            <a:ext cx="4332296" cy="3235008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" y="5988050"/>
          <a:ext cx="39497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81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0" y="5988050"/>
                        <a:ext cx="3949700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82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2325" y="2362200"/>
          <a:ext cx="419100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83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325" y="2362200"/>
                        <a:ext cx="4191000" cy="50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83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83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400017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536A2F2-50F5-4AC6-B4D6-8676984F87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663826"/>
            <a:ext cx="4348914" cy="3265288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" y="5988050"/>
          <a:ext cx="39497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05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0" y="5988050"/>
                        <a:ext cx="3949700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06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2325" y="2362200"/>
          <a:ext cx="419100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07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325" y="2362200"/>
                        <a:ext cx="4191000" cy="50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84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84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3100187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325" y="5989638"/>
          <a:ext cx="395605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29" name="Document" r:id="rId4" imgW="4262625" imgH="516770" progId="">
                  <p:embed/>
                </p:oleObj>
              </mc:Choice>
              <mc:Fallback>
                <p:oleObj name="Document" r:id="rId4" imgW="4262625" imgH="516770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325" y="5989638"/>
                        <a:ext cx="3956050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30" name="Document" r:id="rId6" imgW="4262625" imgH="517489" progId="">
                  <p:embed/>
                </p:oleObj>
              </mc:Choice>
              <mc:Fallback>
                <p:oleObj name="Document" r:id="rId6" imgW="4262625" imgH="517489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2325" y="2362200"/>
          <a:ext cx="419100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31" name="Document" r:id="rId8" imgW="4262625" imgH="516770" progId="">
                  <p:embed/>
                </p:oleObj>
              </mc:Choice>
              <mc:Fallback>
                <p:oleObj name="Document" r:id="rId8" imgW="4262625" imgH="51677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325" y="2362200"/>
                        <a:ext cx="4191000" cy="50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85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333D55C-2E02-46B2-B0AE-0A2220A556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77" y="2747962"/>
            <a:ext cx="4235924" cy="3181151"/>
          </a:xfrm>
          <a:prstGeom prst="rect">
            <a:avLst/>
          </a:prstGeom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85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904997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BFF4FA-C613-4B3D-A481-B24009C3C2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t="8954" r="10923" b="45638"/>
          <a:stretch/>
        </p:blipFill>
        <p:spPr>
          <a:xfrm>
            <a:off x="513556" y="2743263"/>
            <a:ext cx="3876675" cy="3114675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12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13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5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F3724858-C3DE-4AE2-8647-101CD2174A81}"/>
              </a:ext>
            </a:extLst>
          </p:cNvPr>
          <p:cNvSpPr/>
          <p:nvPr/>
        </p:nvSpPr>
        <p:spPr bwMode="auto">
          <a:xfrm>
            <a:off x="2087260" y="4304894"/>
            <a:ext cx="191055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B5A570-096B-4B2C-BE9E-1DD23E51752C}"/>
              </a:ext>
            </a:extLst>
          </p:cNvPr>
          <p:cNvSpPr txBox="1"/>
          <p:nvPr/>
        </p:nvSpPr>
        <p:spPr>
          <a:xfrm>
            <a:off x="2058852" y="4302844"/>
            <a:ext cx="2295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1103" y="2214612"/>
            <a:ext cx="178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</a:t>
            </a:r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Шмидта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5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88920776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20F1F4-A6F2-4261-AA2F-EDE8D25076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73" y="2643857"/>
            <a:ext cx="4324218" cy="3243163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325" y="5989638"/>
          <a:ext cx="395605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53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325" y="5989638"/>
                        <a:ext cx="3956050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54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2325" y="2362200"/>
          <a:ext cx="419100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55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325" y="2362200"/>
                        <a:ext cx="4191000" cy="50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86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86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84379329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56D7EE-3055-4CC2-93C0-7DE33B27F1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36" y="2663825"/>
            <a:ext cx="4224339" cy="3162013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" y="5988050"/>
          <a:ext cx="39497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77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0" y="5988050"/>
                        <a:ext cx="3949700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78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2325" y="2362200"/>
          <a:ext cx="419100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79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325" y="2362200"/>
                        <a:ext cx="4191000" cy="50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87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87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8417371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7D8F6D-8D39-47F6-88B7-07C1F969F5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75" y="2651472"/>
            <a:ext cx="4369111" cy="3283991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01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991225"/>
                        <a:ext cx="38766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02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03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62200"/>
                        <a:ext cx="42576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88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Овал 3">
            <a:extLst>
              <a:ext uri="{FF2B5EF4-FFF2-40B4-BE49-F238E27FC236}">
                <a16:creationId xmlns:a16="http://schemas.microsoft.com/office/drawing/2014/main" id="{E4723B44-048D-4907-A22A-052CD589A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4730" y="4234858"/>
            <a:ext cx="182563" cy="177688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C5C09A-AF93-4003-92B4-C5E118E20A87}"/>
              </a:ext>
            </a:extLst>
          </p:cNvPr>
          <p:cNvSpPr txBox="1"/>
          <p:nvPr/>
        </p:nvSpPr>
        <p:spPr>
          <a:xfrm>
            <a:off x="2428795" y="422888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88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88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19736029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6277C3B-4E39-4927-969A-9BC2B14818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" y="2706288"/>
            <a:ext cx="4295219" cy="3222825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" y="5988050"/>
          <a:ext cx="39497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22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0" y="5988050"/>
                        <a:ext cx="3949700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23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2325" y="2362200"/>
          <a:ext cx="419100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24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325" y="2362200"/>
                        <a:ext cx="4191000" cy="50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89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89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6523691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78EA219-F353-49DC-90F7-BE9F64BB4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25" y="2718117"/>
            <a:ext cx="4225204" cy="3168903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" y="5988050"/>
          <a:ext cx="39497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46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0" y="5988050"/>
                        <a:ext cx="3949700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47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2325" y="2362200"/>
          <a:ext cx="4191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48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325" y="2362200"/>
                        <a:ext cx="41910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90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90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27162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AF9B636-D2E5-4F54-B06D-493AEC93E5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55" y="2663825"/>
            <a:ext cx="4345169" cy="3265288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" y="5988050"/>
          <a:ext cx="39497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0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0" y="5988050"/>
                        <a:ext cx="3949700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1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2325" y="2362200"/>
          <a:ext cx="4191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2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325" y="2362200"/>
                        <a:ext cx="41910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91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91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40981360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A0744F5-95E6-4738-8095-E563393A57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89" y="2663825"/>
            <a:ext cx="4224338" cy="3182223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" y="5988050"/>
          <a:ext cx="39497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94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0" y="5988050"/>
                        <a:ext cx="3949700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95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2325" y="2362200"/>
          <a:ext cx="419100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96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325" y="2362200"/>
                        <a:ext cx="4191000" cy="50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92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92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20515343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6FFC62-583C-443A-A80A-768D6D369B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" y="2682721"/>
            <a:ext cx="4289425" cy="3237787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" y="5988050"/>
          <a:ext cx="39497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18" name="Document" r:id="rId5" imgW="4262625" imgH="516770" progId="">
                  <p:embed/>
                </p:oleObj>
              </mc:Choice>
              <mc:Fallback>
                <p:oleObj name="Document" r:id="rId5" imgW="4262625" imgH="51677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0" y="5988050"/>
                        <a:ext cx="3949700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19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2325" y="2362200"/>
          <a:ext cx="419100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20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325" y="2362200"/>
                        <a:ext cx="4191000" cy="50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93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93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425320629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19AA2C-4219-4402-AAE4-407757D977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55" y="2663825"/>
            <a:ext cx="4374686" cy="3265288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" y="5988050"/>
          <a:ext cx="39497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42" name="Document" r:id="rId5" imgW="4262625" imgH="518207" progId="">
                  <p:embed/>
                </p:oleObj>
              </mc:Choice>
              <mc:Fallback>
                <p:oleObj name="Document" r:id="rId5" imgW="4262625" imgH="518207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0" y="5988050"/>
                        <a:ext cx="3949700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43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2325" y="2362200"/>
          <a:ext cx="419100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44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325" y="2362200"/>
                        <a:ext cx="4191000" cy="50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94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94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52818815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1F34AB-9505-4450-A475-45708F1535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" y="2663825"/>
            <a:ext cx="4289425" cy="3222698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" y="5988050"/>
          <a:ext cx="39497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66" name="Document" r:id="rId5" imgW="4262625" imgH="518207" progId="">
                  <p:embed/>
                </p:oleObj>
              </mc:Choice>
              <mc:Fallback>
                <p:oleObj name="Document" r:id="rId5" imgW="4262625" imgH="518207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0" y="5988050"/>
                        <a:ext cx="3949700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67" name="Document" r:id="rId7" imgW="4262625" imgH="517489" progId="">
                  <p:embed/>
                </p:oleObj>
              </mc:Choice>
              <mc:Fallback>
                <p:oleObj name="Document" r:id="rId7" imgW="4262625" imgH="517489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82763"/>
                        <a:ext cx="4224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5500" y="2359025"/>
          <a:ext cx="4217988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68" name="Document" r:id="rId9" imgW="4262625" imgH="516770" progId="">
                  <p:embed/>
                </p:oleObj>
              </mc:Choice>
              <mc:Fallback>
                <p:oleObj name="Document" r:id="rId9" imgW="4262625" imgH="51677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00" y="2359025"/>
                        <a:ext cx="4217988" cy="512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95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95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578606920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46016b1-ecc9-410e-95eb-a13f7eb3881b">6KDV5W64NSFS-851842435-1721</_dlc_DocId>
    <_dlc_DocIdUrl xmlns="746016b1-ecc9-410e-95eb-a13f7eb3881b">
      <Url>http://port.admnsk.ru/sites/main/sovet/_layouts/DocIdRedir.aspx?ID=6KDV5W64NSFS-851842435-1721</Url>
      <Description>6KDV5W64NSFS-851842435-1721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2C3C40819EA6044BB412208914E0BAF" ma:contentTypeVersion="0" ma:contentTypeDescription="Создание документа." ma:contentTypeScope="" ma:versionID="bfa0c86c8dc87d87585dd2b6788167b3">
  <xsd:schema xmlns:xsd="http://www.w3.org/2001/XMLSchema" xmlns:xs="http://www.w3.org/2001/XMLSchema" xmlns:p="http://schemas.microsoft.com/office/2006/metadata/properties" xmlns:ns2="746016b1-ecc9-410e-95eb-a13f7eb3881b" targetNamespace="http://schemas.microsoft.com/office/2006/metadata/properties" ma:root="true" ma:fieldsID="81f49cedac92c391acb7cdb56fd9e265" ns2:_="">
    <xsd:import namespace="746016b1-ecc9-410e-95eb-a13f7eb388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6016b1-ecc9-410e-95eb-a13f7eb3881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E8321A-B356-440E-8316-AC80F91684D1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D7BF0D5D-C1D3-4688-9C8C-B27A7103A2D8}">
  <ds:schemaRefs>
    <ds:schemaRef ds:uri="http://schemas.microsoft.com/office/2006/metadata/properties"/>
    <ds:schemaRef ds:uri="http://schemas.microsoft.com/office/infopath/2007/PartnerControls"/>
    <ds:schemaRef ds:uri="746016b1-ecc9-410e-95eb-a13f7eb3881b"/>
  </ds:schemaRefs>
</ds:datastoreItem>
</file>

<file path=customXml/itemProps3.xml><?xml version="1.0" encoding="utf-8"?>
<ds:datastoreItem xmlns:ds="http://schemas.openxmlformats.org/officeDocument/2006/customXml" ds:itemID="{2E491E58-B522-478C-AA44-10F5B4F7BA3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EE40FC9-89C9-426C-8B8C-2D8A60B3A0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6016b1-ecc9-410e-95eb-a13f7eb388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4501</TotalTime>
  <Words>3739</Words>
  <Application>Microsoft Office PowerPoint</Application>
  <PresentationFormat>Произвольный</PresentationFormat>
  <Paragraphs>834</Paragraphs>
  <Slides>168</Slides>
  <Notes>163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168</vt:i4>
      </vt:variant>
    </vt:vector>
  </HeadingPairs>
  <TitlesOfParts>
    <vt:vector size="173" baseType="lpstr">
      <vt:lpstr>Arial</vt:lpstr>
      <vt:lpstr>Tahoma</vt:lpstr>
      <vt:lpstr>Times New Roman</vt:lpstr>
      <vt:lpstr>Оформление по умолчанию</vt:lpstr>
      <vt:lpstr>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Пыжова Ирина Валерьевна</dc:creator>
  <cp:lastModifiedBy>Москалева Ольга Витальевна</cp:lastModifiedBy>
  <cp:revision>602</cp:revision>
  <cp:lastPrinted>2012-08-27T09:07:18Z</cp:lastPrinted>
  <dcterms:created xsi:type="dcterms:W3CDTF">2008-01-10T06:36:37Z</dcterms:created>
  <dcterms:modified xsi:type="dcterms:W3CDTF">2021-06-30T06:10:14Z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0x01010042C3C40819EA6044BB412208914E0BAF</vt:lpwstr>
  </property>
  <property fmtid="{D5CDD505-2E9C-101B-9397-08002B2CF9AE}" pid="3" name="_dlc_DocIdItemGuid">
    <vt:lpwstr>b626f22f-6ab6-45bc-8a43-96513c207224</vt:lpwstr>
  </property>
</Properties>
</file>